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2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61" r:id="rId6"/>
    <p:sldId id="262" r:id="rId7"/>
    <p:sldId id="273" r:id="rId8"/>
    <p:sldId id="263" r:id="rId9"/>
    <p:sldId id="274" r:id="rId10"/>
    <p:sldId id="275" r:id="rId11"/>
    <p:sldId id="276" r:id="rId12"/>
    <p:sldId id="277" r:id="rId13"/>
    <p:sldId id="264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8" r:id="rId22"/>
    <p:sldId id="293" r:id="rId23"/>
    <p:sldId id="294" r:id="rId24"/>
    <p:sldId id="295" r:id="rId25"/>
    <p:sldId id="310" r:id="rId26"/>
    <p:sldId id="308" r:id="rId27"/>
    <p:sldId id="311" r:id="rId28"/>
    <p:sldId id="285" r:id="rId29"/>
    <p:sldId id="296" r:id="rId30"/>
    <p:sldId id="297" r:id="rId31"/>
    <p:sldId id="312" r:id="rId32"/>
    <p:sldId id="300" r:id="rId33"/>
    <p:sldId id="301" r:id="rId34"/>
    <p:sldId id="286" r:id="rId35"/>
    <p:sldId id="287" r:id="rId36"/>
    <p:sldId id="288" r:id="rId37"/>
    <p:sldId id="289" r:id="rId38"/>
    <p:sldId id="302" r:id="rId39"/>
    <p:sldId id="306" r:id="rId40"/>
    <p:sldId id="304" r:id="rId41"/>
    <p:sldId id="305" r:id="rId42"/>
    <p:sldId id="292" r:id="rId43"/>
    <p:sldId id="299" r:id="rId44"/>
    <p:sldId id="25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/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70BE6-76D2-4EB4-887B-009542D028C3}" type="presOf" srcId="{5D3F5B1C-2A14-4395-A36D-25067CB5897C}" destId="{A9F0700A-BC06-4091-A8E7-4D2291B4061B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5431EB31-6DF9-4F1B-8402-3361A892F60F}" type="presOf" srcId="{C79681B1-2C8A-4666-B2B7-49E41F1D7726}" destId="{E2225A8C-DEC1-4277-B98D-6FEF49D643C7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4C42D7B6-EA7C-43A5-9BD2-F746F8E659F8}" type="presOf" srcId="{7CB624F8-98C2-4E8D-A289-0FCD4A6D0023}" destId="{6A95E138-A52B-48DE-939E-EB3EA351B380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48AA9331-D6E8-4BCF-8AD1-9D56A2A5C217}" type="presOf" srcId="{18C07546-32B1-4900-8688-67442FC1DBE8}" destId="{0D57F655-C050-400F-84A0-75D02CA0DDB6}" srcOrd="0" destOrd="0" presId="urn:microsoft.com/office/officeart/2005/8/layout/hChevron3"/>
    <dgm:cxn modelId="{C70B414C-3BF3-4E7D-8DF7-C82BC50D4D06}" type="presOf" srcId="{2577DBF3-5FAA-4819-84EE-8947C540FBB3}" destId="{CEE319F4-B6BA-4F88-A4DA-41D97E0B5153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1581921D-F743-4221-AA52-BB04746C87E8}" type="presOf" srcId="{9FD0A986-B9BE-4B52-BE27-10E0BCA6F6E1}" destId="{522F967A-E2CF-43A3-A80E-D5AF6B698B5A}" srcOrd="0" destOrd="0" presId="urn:microsoft.com/office/officeart/2005/8/layout/hChevron3"/>
    <dgm:cxn modelId="{E0417C4F-70DE-4EF8-A61C-B151E24821DB}" type="presParOf" srcId="{0D57F655-C050-400F-84A0-75D02CA0DDB6}" destId="{522F967A-E2CF-43A3-A80E-D5AF6B698B5A}" srcOrd="0" destOrd="0" presId="urn:microsoft.com/office/officeart/2005/8/layout/hChevron3"/>
    <dgm:cxn modelId="{B6AE4A1C-42C8-4A2C-9A5A-4829966AA20F}" type="presParOf" srcId="{0D57F655-C050-400F-84A0-75D02CA0DDB6}" destId="{78669573-6372-406D-9094-7F3BB0594598}" srcOrd="1" destOrd="0" presId="urn:microsoft.com/office/officeart/2005/8/layout/hChevron3"/>
    <dgm:cxn modelId="{86CFDEF1-715D-41BE-A059-E0C94B6CEDB8}" type="presParOf" srcId="{0D57F655-C050-400F-84A0-75D02CA0DDB6}" destId="{E2225A8C-DEC1-4277-B98D-6FEF49D643C7}" srcOrd="2" destOrd="0" presId="urn:microsoft.com/office/officeart/2005/8/layout/hChevron3"/>
    <dgm:cxn modelId="{AFFCA074-E452-47A0-A39E-AB2D424E5E8E}" type="presParOf" srcId="{0D57F655-C050-400F-84A0-75D02CA0DDB6}" destId="{56C2B3C9-1112-4EBE-9ECE-3309D510C95A}" srcOrd="3" destOrd="0" presId="urn:microsoft.com/office/officeart/2005/8/layout/hChevron3"/>
    <dgm:cxn modelId="{60FE5475-3EBB-4B69-9BB1-40FDCBF19BBE}" type="presParOf" srcId="{0D57F655-C050-400F-84A0-75D02CA0DDB6}" destId="{A9F0700A-BC06-4091-A8E7-4D2291B4061B}" srcOrd="4" destOrd="0" presId="urn:microsoft.com/office/officeart/2005/8/layout/hChevron3"/>
    <dgm:cxn modelId="{7F937CB8-7147-4D8D-9087-A15457A960FB}" type="presParOf" srcId="{0D57F655-C050-400F-84A0-75D02CA0DDB6}" destId="{CD018EA6-49E8-4BF0-816D-DCA2F6A520DA}" srcOrd="5" destOrd="0" presId="urn:microsoft.com/office/officeart/2005/8/layout/hChevron3"/>
    <dgm:cxn modelId="{CFF1A97D-31AF-4F53-8895-6AB92B7DB03D}" type="presParOf" srcId="{0D57F655-C050-400F-84A0-75D02CA0DDB6}" destId="{6A95E138-A52B-48DE-939E-EB3EA351B380}" srcOrd="6" destOrd="0" presId="urn:microsoft.com/office/officeart/2005/8/layout/hChevron3"/>
    <dgm:cxn modelId="{61F79CCE-626A-4673-BC22-A67AAED6FBC9}" type="presParOf" srcId="{0D57F655-C050-400F-84A0-75D02CA0DDB6}" destId="{B6481F51-7DA5-416A-A61D-08CABD9B6D14}" srcOrd="7" destOrd="0" presId="urn:microsoft.com/office/officeart/2005/8/layout/hChevron3"/>
    <dgm:cxn modelId="{B46888BF-35A9-4172-9F65-265F3CBD4CB4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3641B825-8D66-4CED-98D3-F21F74A85952}" type="presOf" srcId="{18C07546-32B1-4900-8688-67442FC1DBE8}" destId="{0D57F655-C050-400F-84A0-75D02CA0DDB6}" srcOrd="0" destOrd="0" presId="urn:microsoft.com/office/officeart/2005/8/layout/hChevron3"/>
    <dgm:cxn modelId="{DA266EF0-D9D3-4901-B7B3-8AD91F6EB4EE}" type="presOf" srcId="{C79681B1-2C8A-4666-B2B7-49E41F1D7726}" destId="{E2225A8C-DEC1-4277-B98D-6FEF49D643C7}" srcOrd="0" destOrd="0" presId="urn:microsoft.com/office/officeart/2005/8/layout/hChevron3"/>
    <dgm:cxn modelId="{41013E3A-9053-4140-BAEF-D427996D9526}" type="presOf" srcId="{7CB624F8-98C2-4E8D-A289-0FCD4A6D0023}" destId="{6A95E138-A52B-48DE-939E-EB3EA351B380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B132B68D-3F39-4958-859B-97E5B6DFCD05}" type="presOf" srcId="{5D3F5B1C-2A14-4395-A36D-25067CB5897C}" destId="{A9F0700A-BC06-4091-A8E7-4D2291B4061B}" srcOrd="0" destOrd="0" presId="urn:microsoft.com/office/officeart/2005/8/layout/hChevron3"/>
    <dgm:cxn modelId="{D042257C-82CE-4BEE-8D50-653B8D75B6F3}" type="presOf" srcId="{9FD0A986-B9BE-4B52-BE27-10E0BCA6F6E1}" destId="{522F967A-E2CF-43A3-A80E-D5AF6B698B5A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44977903-3FB1-4914-A9CD-6922812DC934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78795A59-100B-4877-94EF-BE001CFFEE2B}" type="presParOf" srcId="{0D57F655-C050-400F-84A0-75D02CA0DDB6}" destId="{522F967A-E2CF-43A3-A80E-D5AF6B698B5A}" srcOrd="0" destOrd="0" presId="urn:microsoft.com/office/officeart/2005/8/layout/hChevron3"/>
    <dgm:cxn modelId="{8B0CD027-66F1-465E-912A-4C1296A0EFE0}" type="presParOf" srcId="{0D57F655-C050-400F-84A0-75D02CA0DDB6}" destId="{78669573-6372-406D-9094-7F3BB0594598}" srcOrd="1" destOrd="0" presId="urn:microsoft.com/office/officeart/2005/8/layout/hChevron3"/>
    <dgm:cxn modelId="{700413AB-DF43-4514-B125-1C5376C5FCA1}" type="presParOf" srcId="{0D57F655-C050-400F-84A0-75D02CA0DDB6}" destId="{E2225A8C-DEC1-4277-B98D-6FEF49D643C7}" srcOrd="2" destOrd="0" presId="urn:microsoft.com/office/officeart/2005/8/layout/hChevron3"/>
    <dgm:cxn modelId="{C59FE76E-E140-44A0-90C4-501120E91370}" type="presParOf" srcId="{0D57F655-C050-400F-84A0-75D02CA0DDB6}" destId="{56C2B3C9-1112-4EBE-9ECE-3309D510C95A}" srcOrd="3" destOrd="0" presId="urn:microsoft.com/office/officeart/2005/8/layout/hChevron3"/>
    <dgm:cxn modelId="{73859403-F3B4-4EBF-B107-7897B0CFEBB8}" type="presParOf" srcId="{0D57F655-C050-400F-84A0-75D02CA0DDB6}" destId="{A9F0700A-BC06-4091-A8E7-4D2291B4061B}" srcOrd="4" destOrd="0" presId="urn:microsoft.com/office/officeart/2005/8/layout/hChevron3"/>
    <dgm:cxn modelId="{D5A61E82-E7E5-4349-8070-AD8AA8836E36}" type="presParOf" srcId="{0D57F655-C050-400F-84A0-75D02CA0DDB6}" destId="{CD018EA6-49E8-4BF0-816D-DCA2F6A520DA}" srcOrd="5" destOrd="0" presId="urn:microsoft.com/office/officeart/2005/8/layout/hChevron3"/>
    <dgm:cxn modelId="{DF931FA3-97B4-4DAD-85E2-3E38FA66D255}" type="presParOf" srcId="{0D57F655-C050-400F-84A0-75D02CA0DDB6}" destId="{6A95E138-A52B-48DE-939E-EB3EA351B380}" srcOrd="6" destOrd="0" presId="urn:microsoft.com/office/officeart/2005/8/layout/hChevron3"/>
    <dgm:cxn modelId="{6A935E7B-E91B-494E-B3B4-CCE275E6BB7B}" type="presParOf" srcId="{0D57F655-C050-400F-84A0-75D02CA0DDB6}" destId="{B6481F51-7DA5-416A-A61D-08CABD9B6D14}" srcOrd="7" destOrd="0" presId="urn:microsoft.com/office/officeart/2005/8/layout/hChevron3"/>
    <dgm:cxn modelId="{A0BB0F32-91AD-47B1-8B86-8E4DF6448CDF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546F5-1B54-4880-A75F-1CB814A259BA}" type="presOf" srcId="{2577DBF3-5FAA-4819-84EE-8947C540FBB3}" destId="{CEE319F4-B6BA-4F88-A4DA-41D97E0B5153}" srcOrd="0" destOrd="0" presId="urn:microsoft.com/office/officeart/2005/8/layout/hChevron3"/>
    <dgm:cxn modelId="{5DF703C4-FD6F-4425-98CD-D0DA8A0514CA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CC7F58D-6BA3-4B11-9838-08E223BFF136}" type="presOf" srcId="{7CB624F8-98C2-4E8D-A289-0FCD4A6D0023}" destId="{6A95E138-A52B-48DE-939E-EB3EA351B380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65FFC94E-865D-4875-9539-AFAD5BD8E859}" type="presOf" srcId="{5D3F5B1C-2A14-4395-A36D-25067CB5897C}" destId="{A9F0700A-BC06-4091-A8E7-4D2291B4061B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1FDF0852-DF47-42D4-A51C-54D07721F947}" type="presOf" srcId="{18C07546-32B1-4900-8688-67442FC1DBE8}" destId="{0D57F655-C050-400F-84A0-75D02CA0DDB6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4EBF9CA9-02EF-4332-A760-52BB1AFFAFA8}" type="presOf" srcId="{9FD0A986-B9BE-4B52-BE27-10E0BCA6F6E1}" destId="{522F967A-E2CF-43A3-A80E-D5AF6B698B5A}" srcOrd="0" destOrd="0" presId="urn:microsoft.com/office/officeart/2005/8/layout/hChevron3"/>
    <dgm:cxn modelId="{EC775AEF-2C18-4921-AED5-C8CAB7E3511D}" type="presParOf" srcId="{0D57F655-C050-400F-84A0-75D02CA0DDB6}" destId="{522F967A-E2CF-43A3-A80E-D5AF6B698B5A}" srcOrd="0" destOrd="0" presId="urn:microsoft.com/office/officeart/2005/8/layout/hChevron3"/>
    <dgm:cxn modelId="{CC6418E8-0181-46E7-88D5-1063933E0D95}" type="presParOf" srcId="{0D57F655-C050-400F-84A0-75D02CA0DDB6}" destId="{78669573-6372-406D-9094-7F3BB0594598}" srcOrd="1" destOrd="0" presId="urn:microsoft.com/office/officeart/2005/8/layout/hChevron3"/>
    <dgm:cxn modelId="{F1D82487-4D33-45AE-840E-17DE06347AF0}" type="presParOf" srcId="{0D57F655-C050-400F-84A0-75D02CA0DDB6}" destId="{E2225A8C-DEC1-4277-B98D-6FEF49D643C7}" srcOrd="2" destOrd="0" presId="urn:microsoft.com/office/officeart/2005/8/layout/hChevron3"/>
    <dgm:cxn modelId="{2FDFDE3A-29FC-4D00-A9A6-DB3FCD8C5B4A}" type="presParOf" srcId="{0D57F655-C050-400F-84A0-75D02CA0DDB6}" destId="{56C2B3C9-1112-4EBE-9ECE-3309D510C95A}" srcOrd="3" destOrd="0" presId="urn:microsoft.com/office/officeart/2005/8/layout/hChevron3"/>
    <dgm:cxn modelId="{A41C4E8B-8204-4A96-B889-089257E6C20F}" type="presParOf" srcId="{0D57F655-C050-400F-84A0-75D02CA0DDB6}" destId="{A9F0700A-BC06-4091-A8E7-4D2291B4061B}" srcOrd="4" destOrd="0" presId="urn:microsoft.com/office/officeart/2005/8/layout/hChevron3"/>
    <dgm:cxn modelId="{F2D4C195-B29F-488E-B3F9-5B6DD8EDF757}" type="presParOf" srcId="{0D57F655-C050-400F-84A0-75D02CA0DDB6}" destId="{CD018EA6-49E8-4BF0-816D-DCA2F6A520DA}" srcOrd="5" destOrd="0" presId="urn:microsoft.com/office/officeart/2005/8/layout/hChevron3"/>
    <dgm:cxn modelId="{4E0D5BF6-EAF0-45FE-AA13-B877714CA300}" type="presParOf" srcId="{0D57F655-C050-400F-84A0-75D02CA0DDB6}" destId="{6A95E138-A52B-48DE-939E-EB3EA351B380}" srcOrd="6" destOrd="0" presId="urn:microsoft.com/office/officeart/2005/8/layout/hChevron3"/>
    <dgm:cxn modelId="{C1620FCF-89B3-4A23-809B-95C1725D0CA1}" type="presParOf" srcId="{0D57F655-C050-400F-84A0-75D02CA0DDB6}" destId="{B6481F51-7DA5-416A-A61D-08CABD9B6D14}" srcOrd="7" destOrd="0" presId="urn:microsoft.com/office/officeart/2005/8/layout/hChevron3"/>
    <dgm:cxn modelId="{35FEA485-7A53-4681-A6C6-856D1E37D25A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9E17C-3F8E-4966-9961-0290D2D34474}" type="presOf" srcId="{9FD0A986-B9BE-4B52-BE27-10E0BCA6F6E1}" destId="{522F967A-E2CF-43A3-A80E-D5AF6B698B5A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E60E5AA6-D738-42C1-ABD6-BD3D34EB745E}" type="presOf" srcId="{5D3F5B1C-2A14-4395-A36D-25067CB5897C}" destId="{A9F0700A-BC06-4091-A8E7-4D2291B4061B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04E681FC-100C-43DC-A66E-E66870A2CA38}" type="presOf" srcId="{7CB624F8-98C2-4E8D-A289-0FCD4A6D0023}" destId="{6A95E138-A52B-48DE-939E-EB3EA351B380}" srcOrd="0" destOrd="0" presId="urn:microsoft.com/office/officeart/2005/8/layout/hChevron3"/>
    <dgm:cxn modelId="{81A8A6F5-9BDB-4CFE-BDFA-EA86BECAB4CF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E1D0CAF8-2A39-496D-AF74-29190C9F76DE}" type="presOf" srcId="{18C07546-32B1-4900-8688-67442FC1DBE8}" destId="{0D57F655-C050-400F-84A0-75D02CA0DDB6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23DF50EB-F9A0-4BBB-8D83-4322AE5F2C59}" type="presOf" srcId="{2577DBF3-5FAA-4819-84EE-8947C540FBB3}" destId="{CEE319F4-B6BA-4F88-A4DA-41D97E0B5153}" srcOrd="0" destOrd="0" presId="urn:microsoft.com/office/officeart/2005/8/layout/hChevron3"/>
    <dgm:cxn modelId="{98E6B3B4-14B5-4736-9E31-F64D269877F5}" type="presParOf" srcId="{0D57F655-C050-400F-84A0-75D02CA0DDB6}" destId="{522F967A-E2CF-43A3-A80E-D5AF6B698B5A}" srcOrd="0" destOrd="0" presId="urn:microsoft.com/office/officeart/2005/8/layout/hChevron3"/>
    <dgm:cxn modelId="{38C8943C-CCBF-4F99-9B3D-AFCB381E384F}" type="presParOf" srcId="{0D57F655-C050-400F-84A0-75D02CA0DDB6}" destId="{78669573-6372-406D-9094-7F3BB0594598}" srcOrd="1" destOrd="0" presId="urn:microsoft.com/office/officeart/2005/8/layout/hChevron3"/>
    <dgm:cxn modelId="{AE5A13AC-0D3D-479C-BE5C-E31701D8BB66}" type="presParOf" srcId="{0D57F655-C050-400F-84A0-75D02CA0DDB6}" destId="{E2225A8C-DEC1-4277-B98D-6FEF49D643C7}" srcOrd="2" destOrd="0" presId="urn:microsoft.com/office/officeart/2005/8/layout/hChevron3"/>
    <dgm:cxn modelId="{41AF3A6C-FE95-45E8-A63B-BAC9A369D42A}" type="presParOf" srcId="{0D57F655-C050-400F-84A0-75D02CA0DDB6}" destId="{56C2B3C9-1112-4EBE-9ECE-3309D510C95A}" srcOrd="3" destOrd="0" presId="urn:microsoft.com/office/officeart/2005/8/layout/hChevron3"/>
    <dgm:cxn modelId="{9FE16D2C-327F-4EDA-87D5-0513FFA39EC2}" type="presParOf" srcId="{0D57F655-C050-400F-84A0-75D02CA0DDB6}" destId="{A9F0700A-BC06-4091-A8E7-4D2291B4061B}" srcOrd="4" destOrd="0" presId="urn:microsoft.com/office/officeart/2005/8/layout/hChevron3"/>
    <dgm:cxn modelId="{8AE25B04-502B-4C00-955B-CCE1D7FB1F60}" type="presParOf" srcId="{0D57F655-C050-400F-84A0-75D02CA0DDB6}" destId="{CD018EA6-49E8-4BF0-816D-DCA2F6A520DA}" srcOrd="5" destOrd="0" presId="urn:microsoft.com/office/officeart/2005/8/layout/hChevron3"/>
    <dgm:cxn modelId="{D391679E-3AF0-4ADB-9D6E-E0FFF8DD3036}" type="presParOf" srcId="{0D57F655-C050-400F-84A0-75D02CA0DDB6}" destId="{6A95E138-A52B-48DE-939E-EB3EA351B380}" srcOrd="6" destOrd="0" presId="urn:microsoft.com/office/officeart/2005/8/layout/hChevron3"/>
    <dgm:cxn modelId="{9486D0A1-4103-4574-A224-4329F81C6EF4}" type="presParOf" srcId="{0D57F655-C050-400F-84A0-75D02CA0DDB6}" destId="{B6481F51-7DA5-416A-A61D-08CABD9B6D14}" srcOrd="7" destOrd="0" presId="urn:microsoft.com/office/officeart/2005/8/layout/hChevron3"/>
    <dgm:cxn modelId="{33337FBD-9721-443C-8B8A-D955ADF4F24A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2AFD9-BAC0-427E-A41A-06698CBF0835}" type="presOf" srcId="{9FD0A986-B9BE-4B52-BE27-10E0BCA6F6E1}" destId="{522F967A-E2CF-43A3-A80E-D5AF6B698B5A}" srcOrd="0" destOrd="0" presId="urn:microsoft.com/office/officeart/2005/8/layout/hChevron3"/>
    <dgm:cxn modelId="{21CC9910-1452-438A-9035-53A04BEEF287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CB98CF43-5D19-44BF-8972-3494DDDBC014}" type="presOf" srcId="{5D3F5B1C-2A14-4395-A36D-25067CB5897C}" destId="{A9F0700A-BC06-4091-A8E7-4D2291B4061B}" srcOrd="0" destOrd="0" presId="urn:microsoft.com/office/officeart/2005/8/layout/hChevron3"/>
    <dgm:cxn modelId="{9C6AACED-6740-43C3-9B04-8E8837657333}" type="presOf" srcId="{18C07546-32B1-4900-8688-67442FC1DBE8}" destId="{0D57F655-C050-400F-84A0-75D02CA0DDB6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8EC2F3C6-A334-4F5C-9977-5B730FDB2240}" type="presOf" srcId="{2577DBF3-5FAA-4819-84EE-8947C540FBB3}" destId="{CEE319F4-B6BA-4F88-A4DA-41D97E0B5153}" srcOrd="0" destOrd="0" presId="urn:microsoft.com/office/officeart/2005/8/layout/hChevron3"/>
    <dgm:cxn modelId="{587C16A3-AA31-41C7-97DB-0E0AEB562111}" type="presOf" srcId="{7CB624F8-98C2-4E8D-A289-0FCD4A6D0023}" destId="{6A95E138-A52B-48DE-939E-EB3EA351B380}" srcOrd="0" destOrd="0" presId="urn:microsoft.com/office/officeart/2005/8/layout/hChevron3"/>
    <dgm:cxn modelId="{C711EE13-FFB0-4B44-A5AA-D57F8545A5AB}" type="presParOf" srcId="{0D57F655-C050-400F-84A0-75D02CA0DDB6}" destId="{522F967A-E2CF-43A3-A80E-D5AF6B698B5A}" srcOrd="0" destOrd="0" presId="urn:microsoft.com/office/officeart/2005/8/layout/hChevron3"/>
    <dgm:cxn modelId="{59838B8D-753D-4D7E-8ED9-1DB1A3A819CB}" type="presParOf" srcId="{0D57F655-C050-400F-84A0-75D02CA0DDB6}" destId="{78669573-6372-406D-9094-7F3BB0594598}" srcOrd="1" destOrd="0" presId="urn:microsoft.com/office/officeart/2005/8/layout/hChevron3"/>
    <dgm:cxn modelId="{D33FA52F-7E26-4D88-A74E-720456259635}" type="presParOf" srcId="{0D57F655-C050-400F-84A0-75D02CA0DDB6}" destId="{E2225A8C-DEC1-4277-B98D-6FEF49D643C7}" srcOrd="2" destOrd="0" presId="urn:microsoft.com/office/officeart/2005/8/layout/hChevron3"/>
    <dgm:cxn modelId="{895D27B3-4888-4733-B169-BA67E7338E61}" type="presParOf" srcId="{0D57F655-C050-400F-84A0-75D02CA0DDB6}" destId="{56C2B3C9-1112-4EBE-9ECE-3309D510C95A}" srcOrd="3" destOrd="0" presId="urn:microsoft.com/office/officeart/2005/8/layout/hChevron3"/>
    <dgm:cxn modelId="{A05D3A9E-0FAB-4F60-BF1C-10BFF9EE5839}" type="presParOf" srcId="{0D57F655-C050-400F-84A0-75D02CA0DDB6}" destId="{A9F0700A-BC06-4091-A8E7-4D2291B4061B}" srcOrd="4" destOrd="0" presId="urn:microsoft.com/office/officeart/2005/8/layout/hChevron3"/>
    <dgm:cxn modelId="{F0911C98-A3CD-44D3-A9EA-39E1D949F07E}" type="presParOf" srcId="{0D57F655-C050-400F-84A0-75D02CA0DDB6}" destId="{CD018EA6-49E8-4BF0-816D-DCA2F6A520DA}" srcOrd="5" destOrd="0" presId="urn:microsoft.com/office/officeart/2005/8/layout/hChevron3"/>
    <dgm:cxn modelId="{739C15DB-3FAD-4484-867C-4D62E011BEC9}" type="presParOf" srcId="{0D57F655-C050-400F-84A0-75D02CA0DDB6}" destId="{6A95E138-A52B-48DE-939E-EB3EA351B380}" srcOrd="6" destOrd="0" presId="urn:microsoft.com/office/officeart/2005/8/layout/hChevron3"/>
    <dgm:cxn modelId="{32F27F31-2ADD-40DB-B65F-4CCB821CC159}" type="presParOf" srcId="{0D57F655-C050-400F-84A0-75D02CA0DDB6}" destId="{B6481F51-7DA5-416A-A61D-08CABD9B6D14}" srcOrd="7" destOrd="0" presId="urn:microsoft.com/office/officeart/2005/8/layout/hChevron3"/>
    <dgm:cxn modelId="{AF1C2678-4A39-44ED-A650-BC259DE00A67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51FF704D-E280-41BD-8C34-432D0D475975}" type="presOf" srcId="{7CB624F8-98C2-4E8D-A289-0FCD4A6D0023}" destId="{6A95E138-A52B-48DE-939E-EB3EA351B380}" srcOrd="0" destOrd="0" presId="urn:microsoft.com/office/officeart/2005/8/layout/hChevron3"/>
    <dgm:cxn modelId="{5B88F986-86F3-42AD-8255-86AC3152E5CF}" type="presOf" srcId="{2577DBF3-5FAA-4819-84EE-8947C540FBB3}" destId="{CEE319F4-B6BA-4F88-A4DA-41D97E0B5153}" srcOrd="0" destOrd="0" presId="urn:microsoft.com/office/officeart/2005/8/layout/hChevron3"/>
    <dgm:cxn modelId="{56972A0B-921F-44A3-8DAF-DA549B946FA7}" type="presOf" srcId="{C79681B1-2C8A-4666-B2B7-49E41F1D7726}" destId="{E2225A8C-DEC1-4277-B98D-6FEF49D643C7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079B6A8F-8543-40A8-9AF4-0B1821355073}" type="presOf" srcId="{18C07546-32B1-4900-8688-67442FC1DBE8}" destId="{0D57F655-C050-400F-84A0-75D02CA0DDB6}" srcOrd="0" destOrd="0" presId="urn:microsoft.com/office/officeart/2005/8/layout/hChevron3"/>
    <dgm:cxn modelId="{6B060459-143B-44F8-A1B6-497F3ECEA0A4}" type="presOf" srcId="{5D3F5B1C-2A14-4395-A36D-25067CB5897C}" destId="{A9F0700A-BC06-4091-A8E7-4D2291B4061B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D159CF5D-938C-49A8-86C3-78DDB231A478}" type="presOf" srcId="{9FD0A986-B9BE-4B52-BE27-10E0BCA6F6E1}" destId="{522F967A-E2CF-43A3-A80E-D5AF6B698B5A}" srcOrd="0" destOrd="0" presId="urn:microsoft.com/office/officeart/2005/8/layout/hChevron3"/>
    <dgm:cxn modelId="{6E581141-187D-4B1A-9FA7-092606BC56DC}" type="presParOf" srcId="{0D57F655-C050-400F-84A0-75D02CA0DDB6}" destId="{522F967A-E2CF-43A3-A80E-D5AF6B698B5A}" srcOrd="0" destOrd="0" presId="urn:microsoft.com/office/officeart/2005/8/layout/hChevron3"/>
    <dgm:cxn modelId="{3D54DD3D-237E-46CC-A9B7-16518BCCC8D9}" type="presParOf" srcId="{0D57F655-C050-400F-84A0-75D02CA0DDB6}" destId="{78669573-6372-406D-9094-7F3BB0594598}" srcOrd="1" destOrd="0" presId="urn:microsoft.com/office/officeart/2005/8/layout/hChevron3"/>
    <dgm:cxn modelId="{706CEF35-6ECA-4B22-885D-209D1D290387}" type="presParOf" srcId="{0D57F655-C050-400F-84A0-75D02CA0DDB6}" destId="{E2225A8C-DEC1-4277-B98D-6FEF49D643C7}" srcOrd="2" destOrd="0" presId="urn:microsoft.com/office/officeart/2005/8/layout/hChevron3"/>
    <dgm:cxn modelId="{484C3722-E51D-4BFB-930E-DCA1BBEFB5CE}" type="presParOf" srcId="{0D57F655-C050-400F-84A0-75D02CA0DDB6}" destId="{56C2B3C9-1112-4EBE-9ECE-3309D510C95A}" srcOrd="3" destOrd="0" presId="urn:microsoft.com/office/officeart/2005/8/layout/hChevron3"/>
    <dgm:cxn modelId="{5A5CE88F-B595-42FD-A483-FC59B604D67A}" type="presParOf" srcId="{0D57F655-C050-400F-84A0-75D02CA0DDB6}" destId="{A9F0700A-BC06-4091-A8E7-4D2291B4061B}" srcOrd="4" destOrd="0" presId="urn:microsoft.com/office/officeart/2005/8/layout/hChevron3"/>
    <dgm:cxn modelId="{ABF4F878-83CA-41A5-91F1-8140068A5749}" type="presParOf" srcId="{0D57F655-C050-400F-84A0-75D02CA0DDB6}" destId="{CD018EA6-49E8-4BF0-816D-DCA2F6A520DA}" srcOrd="5" destOrd="0" presId="urn:microsoft.com/office/officeart/2005/8/layout/hChevron3"/>
    <dgm:cxn modelId="{5628444E-BB31-40D2-9403-401CD15F5472}" type="presParOf" srcId="{0D57F655-C050-400F-84A0-75D02CA0DDB6}" destId="{6A95E138-A52B-48DE-939E-EB3EA351B380}" srcOrd="6" destOrd="0" presId="urn:microsoft.com/office/officeart/2005/8/layout/hChevron3"/>
    <dgm:cxn modelId="{7FAE34AA-6CED-402D-B6C4-EC98BCB2D5F2}" type="presParOf" srcId="{0D57F655-C050-400F-84A0-75D02CA0DDB6}" destId="{B6481F51-7DA5-416A-A61D-08CABD9B6D14}" srcOrd="7" destOrd="0" presId="urn:microsoft.com/office/officeart/2005/8/layout/hChevron3"/>
    <dgm:cxn modelId="{DBF1B2CE-FF04-4AE4-8FD3-0E5CF03EE1E0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9E73B-08BC-49C8-AB8C-2A7B3444152E}" type="presOf" srcId="{9FD0A986-B9BE-4B52-BE27-10E0BCA6F6E1}" destId="{522F967A-E2CF-43A3-A80E-D5AF6B698B5A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C6D3780E-BD5D-44D7-A6CC-A54AAB6ABC02}" type="presOf" srcId="{18C07546-32B1-4900-8688-67442FC1DBE8}" destId="{0D57F655-C050-400F-84A0-75D02CA0DDB6}" srcOrd="0" destOrd="0" presId="urn:microsoft.com/office/officeart/2005/8/layout/hChevron3"/>
    <dgm:cxn modelId="{A7CFB5D2-7B10-4852-8F9B-1DB8EA05BC0F}" type="presOf" srcId="{7CB624F8-98C2-4E8D-A289-0FCD4A6D0023}" destId="{6A95E138-A52B-48DE-939E-EB3EA351B380}" srcOrd="0" destOrd="0" presId="urn:microsoft.com/office/officeart/2005/8/layout/hChevron3"/>
    <dgm:cxn modelId="{58D834BF-E570-4BF7-9A51-2B6F47BF032C}" type="presOf" srcId="{5D3F5B1C-2A14-4395-A36D-25067CB5897C}" destId="{A9F0700A-BC06-4091-A8E7-4D2291B4061B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7C9CA227-7661-4EDA-9CCB-5A97720251B1}" type="presOf" srcId="{C79681B1-2C8A-4666-B2B7-49E41F1D7726}" destId="{E2225A8C-DEC1-4277-B98D-6FEF49D643C7}" srcOrd="0" destOrd="0" presId="urn:microsoft.com/office/officeart/2005/8/layout/hChevron3"/>
    <dgm:cxn modelId="{C6B48D16-0D1E-4910-ABFE-E10A5007E74C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34206518-E825-4A3A-BD1C-CAFE2A1D4E7B}" type="presParOf" srcId="{0D57F655-C050-400F-84A0-75D02CA0DDB6}" destId="{522F967A-E2CF-43A3-A80E-D5AF6B698B5A}" srcOrd="0" destOrd="0" presId="urn:microsoft.com/office/officeart/2005/8/layout/hChevron3"/>
    <dgm:cxn modelId="{1FEF0AF1-DD6B-448A-8380-6DC057B70CA8}" type="presParOf" srcId="{0D57F655-C050-400F-84A0-75D02CA0DDB6}" destId="{78669573-6372-406D-9094-7F3BB0594598}" srcOrd="1" destOrd="0" presId="urn:microsoft.com/office/officeart/2005/8/layout/hChevron3"/>
    <dgm:cxn modelId="{142E4321-43B0-4554-9567-84437576ED2A}" type="presParOf" srcId="{0D57F655-C050-400F-84A0-75D02CA0DDB6}" destId="{E2225A8C-DEC1-4277-B98D-6FEF49D643C7}" srcOrd="2" destOrd="0" presId="urn:microsoft.com/office/officeart/2005/8/layout/hChevron3"/>
    <dgm:cxn modelId="{FE49C1BF-5355-450D-AACC-70A5050B61A9}" type="presParOf" srcId="{0D57F655-C050-400F-84A0-75D02CA0DDB6}" destId="{56C2B3C9-1112-4EBE-9ECE-3309D510C95A}" srcOrd="3" destOrd="0" presId="urn:microsoft.com/office/officeart/2005/8/layout/hChevron3"/>
    <dgm:cxn modelId="{E59F207C-6110-40E9-987D-0490DBC68E36}" type="presParOf" srcId="{0D57F655-C050-400F-84A0-75D02CA0DDB6}" destId="{A9F0700A-BC06-4091-A8E7-4D2291B4061B}" srcOrd="4" destOrd="0" presId="urn:microsoft.com/office/officeart/2005/8/layout/hChevron3"/>
    <dgm:cxn modelId="{31ECC109-9CAB-408C-8EA3-2AE3A27757BA}" type="presParOf" srcId="{0D57F655-C050-400F-84A0-75D02CA0DDB6}" destId="{CD018EA6-49E8-4BF0-816D-DCA2F6A520DA}" srcOrd="5" destOrd="0" presId="urn:microsoft.com/office/officeart/2005/8/layout/hChevron3"/>
    <dgm:cxn modelId="{87536059-BF2A-43BD-932A-78B10C2A339F}" type="presParOf" srcId="{0D57F655-C050-400F-84A0-75D02CA0DDB6}" destId="{6A95E138-A52B-48DE-939E-EB3EA351B380}" srcOrd="6" destOrd="0" presId="urn:microsoft.com/office/officeart/2005/8/layout/hChevron3"/>
    <dgm:cxn modelId="{DEAAAEA0-D933-406E-AF0E-B1B861A69AD8}" type="presParOf" srcId="{0D57F655-C050-400F-84A0-75D02CA0DDB6}" destId="{B6481F51-7DA5-416A-A61D-08CABD9B6D14}" srcOrd="7" destOrd="0" presId="urn:microsoft.com/office/officeart/2005/8/layout/hChevron3"/>
    <dgm:cxn modelId="{FEAFC0FE-A1C4-48A3-BB78-ABDAB0C19C77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A42F1-ACE7-491E-A7F8-BB774DFF4CEF}" type="presOf" srcId="{7CB624F8-98C2-4E8D-A289-0FCD4A6D0023}" destId="{6A95E138-A52B-48DE-939E-EB3EA351B380}" srcOrd="0" destOrd="0" presId="urn:microsoft.com/office/officeart/2005/8/layout/hChevron3"/>
    <dgm:cxn modelId="{C78AE01F-17BD-4393-965B-99A0D0A33B48}" type="presOf" srcId="{9FD0A986-B9BE-4B52-BE27-10E0BCA6F6E1}" destId="{522F967A-E2CF-43A3-A80E-D5AF6B698B5A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942F9A3F-4EC1-4DED-B937-F046CFD10F04}" type="presOf" srcId="{5D3F5B1C-2A14-4395-A36D-25067CB5897C}" destId="{A9F0700A-BC06-4091-A8E7-4D2291B4061B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51B75C50-5531-42D9-BAD4-0D764A965CC8}" type="presOf" srcId="{18C07546-32B1-4900-8688-67442FC1DBE8}" destId="{0D57F655-C050-400F-84A0-75D02CA0DDB6}" srcOrd="0" destOrd="0" presId="urn:microsoft.com/office/officeart/2005/8/layout/hChevron3"/>
    <dgm:cxn modelId="{819B988B-7630-46EB-826C-A404E1847107}" type="presOf" srcId="{2577DBF3-5FAA-4819-84EE-8947C540FBB3}" destId="{CEE319F4-B6BA-4F88-A4DA-41D97E0B5153}" srcOrd="0" destOrd="0" presId="urn:microsoft.com/office/officeart/2005/8/layout/hChevron3"/>
    <dgm:cxn modelId="{053EF78C-7BE0-4E7B-8D55-0DCB146E1032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4EE8557C-8BF2-436C-8AE6-0B40A317A7A8}" type="presParOf" srcId="{0D57F655-C050-400F-84A0-75D02CA0DDB6}" destId="{522F967A-E2CF-43A3-A80E-D5AF6B698B5A}" srcOrd="0" destOrd="0" presId="urn:microsoft.com/office/officeart/2005/8/layout/hChevron3"/>
    <dgm:cxn modelId="{AC1D92FA-734C-4348-A4E5-D9F86A2E659B}" type="presParOf" srcId="{0D57F655-C050-400F-84A0-75D02CA0DDB6}" destId="{78669573-6372-406D-9094-7F3BB0594598}" srcOrd="1" destOrd="0" presId="urn:microsoft.com/office/officeart/2005/8/layout/hChevron3"/>
    <dgm:cxn modelId="{4870D669-A6B1-4F63-AE10-0B719551C472}" type="presParOf" srcId="{0D57F655-C050-400F-84A0-75D02CA0DDB6}" destId="{E2225A8C-DEC1-4277-B98D-6FEF49D643C7}" srcOrd="2" destOrd="0" presId="urn:microsoft.com/office/officeart/2005/8/layout/hChevron3"/>
    <dgm:cxn modelId="{E4C9B8EB-8803-4E53-9942-4CC68496E5BD}" type="presParOf" srcId="{0D57F655-C050-400F-84A0-75D02CA0DDB6}" destId="{56C2B3C9-1112-4EBE-9ECE-3309D510C95A}" srcOrd="3" destOrd="0" presId="urn:microsoft.com/office/officeart/2005/8/layout/hChevron3"/>
    <dgm:cxn modelId="{A7D00344-7F95-42BD-976E-88E3CE2F7A2A}" type="presParOf" srcId="{0D57F655-C050-400F-84A0-75D02CA0DDB6}" destId="{A9F0700A-BC06-4091-A8E7-4D2291B4061B}" srcOrd="4" destOrd="0" presId="urn:microsoft.com/office/officeart/2005/8/layout/hChevron3"/>
    <dgm:cxn modelId="{F766082D-F497-4163-81E6-CDB2F3FC4A5E}" type="presParOf" srcId="{0D57F655-C050-400F-84A0-75D02CA0DDB6}" destId="{CD018EA6-49E8-4BF0-816D-DCA2F6A520DA}" srcOrd="5" destOrd="0" presId="urn:microsoft.com/office/officeart/2005/8/layout/hChevron3"/>
    <dgm:cxn modelId="{7807F95D-CEDA-4763-9DC0-2B684141837C}" type="presParOf" srcId="{0D57F655-C050-400F-84A0-75D02CA0DDB6}" destId="{6A95E138-A52B-48DE-939E-EB3EA351B380}" srcOrd="6" destOrd="0" presId="urn:microsoft.com/office/officeart/2005/8/layout/hChevron3"/>
    <dgm:cxn modelId="{50A0E0FC-0CBB-4D44-9751-32D96F2238CC}" type="presParOf" srcId="{0D57F655-C050-400F-84A0-75D02CA0DDB6}" destId="{B6481F51-7DA5-416A-A61D-08CABD9B6D14}" srcOrd="7" destOrd="0" presId="urn:microsoft.com/office/officeart/2005/8/layout/hChevron3"/>
    <dgm:cxn modelId="{1E260EC3-69D3-498A-8A36-72A2508FD238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BEC11D52-FFC0-4818-9563-744A06E6E331}" type="presOf" srcId="{7CB624F8-98C2-4E8D-A289-0FCD4A6D0023}" destId="{6A95E138-A52B-48DE-939E-EB3EA351B380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FE73D372-469B-4A55-B06F-54F6EA2582C4}" type="presOf" srcId="{5D3F5B1C-2A14-4395-A36D-25067CB5897C}" destId="{A9F0700A-BC06-4091-A8E7-4D2291B4061B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A1A6B494-2614-4EF4-A417-0652A669A708}" type="presOf" srcId="{2577DBF3-5FAA-4819-84EE-8947C540FBB3}" destId="{CEE319F4-B6BA-4F88-A4DA-41D97E0B5153}" srcOrd="0" destOrd="0" presId="urn:microsoft.com/office/officeart/2005/8/layout/hChevron3"/>
    <dgm:cxn modelId="{DC6DF7AC-13B3-4DEC-947A-CBA4BD61FB3D}" type="presOf" srcId="{9FD0A986-B9BE-4B52-BE27-10E0BCA6F6E1}" destId="{522F967A-E2CF-43A3-A80E-D5AF6B698B5A}" srcOrd="0" destOrd="0" presId="urn:microsoft.com/office/officeart/2005/8/layout/hChevron3"/>
    <dgm:cxn modelId="{E6FDA925-F911-4DC4-B0A3-40143CF10B04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DBD5C4D1-ED02-4C56-8D76-B8D0F6E8C82C}" type="presOf" srcId="{18C07546-32B1-4900-8688-67442FC1DBE8}" destId="{0D57F655-C050-400F-84A0-75D02CA0DDB6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57B228CB-8EED-4680-A9EF-858E853ABE6E}" type="presParOf" srcId="{0D57F655-C050-400F-84A0-75D02CA0DDB6}" destId="{522F967A-E2CF-43A3-A80E-D5AF6B698B5A}" srcOrd="0" destOrd="0" presId="urn:microsoft.com/office/officeart/2005/8/layout/hChevron3"/>
    <dgm:cxn modelId="{9FE41523-40DC-4759-A74F-C9A9BF828351}" type="presParOf" srcId="{0D57F655-C050-400F-84A0-75D02CA0DDB6}" destId="{78669573-6372-406D-9094-7F3BB0594598}" srcOrd="1" destOrd="0" presId="urn:microsoft.com/office/officeart/2005/8/layout/hChevron3"/>
    <dgm:cxn modelId="{4B633A52-C8F7-4647-8BB2-3AA8CC3A589E}" type="presParOf" srcId="{0D57F655-C050-400F-84A0-75D02CA0DDB6}" destId="{E2225A8C-DEC1-4277-B98D-6FEF49D643C7}" srcOrd="2" destOrd="0" presId="urn:microsoft.com/office/officeart/2005/8/layout/hChevron3"/>
    <dgm:cxn modelId="{2616D5BC-CA73-4073-8803-858E079AAEB8}" type="presParOf" srcId="{0D57F655-C050-400F-84A0-75D02CA0DDB6}" destId="{56C2B3C9-1112-4EBE-9ECE-3309D510C95A}" srcOrd="3" destOrd="0" presId="urn:microsoft.com/office/officeart/2005/8/layout/hChevron3"/>
    <dgm:cxn modelId="{BD8C80B5-B988-4994-9C63-562ED3AF5A6C}" type="presParOf" srcId="{0D57F655-C050-400F-84A0-75D02CA0DDB6}" destId="{A9F0700A-BC06-4091-A8E7-4D2291B4061B}" srcOrd="4" destOrd="0" presId="urn:microsoft.com/office/officeart/2005/8/layout/hChevron3"/>
    <dgm:cxn modelId="{1F40D117-A59F-4DA6-94AE-5AF9C36EC5DC}" type="presParOf" srcId="{0D57F655-C050-400F-84A0-75D02CA0DDB6}" destId="{CD018EA6-49E8-4BF0-816D-DCA2F6A520DA}" srcOrd="5" destOrd="0" presId="urn:microsoft.com/office/officeart/2005/8/layout/hChevron3"/>
    <dgm:cxn modelId="{986FA0B0-CB57-479B-8BD5-C5F867B71C4A}" type="presParOf" srcId="{0D57F655-C050-400F-84A0-75D02CA0DDB6}" destId="{6A95E138-A52B-48DE-939E-EB3EA351B380}" srcOrd="6" destOrd="0" presId="urn:microsoft.com/office/officeart/2005/8/layout/hChevron3"/>
    <dgm:cxn modelId="{4D50EDE8-1D6F-4927-9866-5F1AF2D2D4B8}" type="presParOf" srcId="{0D57F655-C050-400F-84A0-75D02CA0DDB6}" destId="{B6481F51-7DA5-416A-A61D-08CABD9B6D14}" srcOrd="7" destOrd="0" presId="urn:microsoft.com/office/officeart/2005/8/layout/hChevron3"/>
    <dgm:cxn modelId="{77AFC23F-5C35-4ADB-8F20-EDF3CE2DD91B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D9A4A-1429-4886-A056-214A402065BA}" type="presOf" srcId="{18C07546-32B1-4900-8688-67442FC1DBE8}" destId="{0D57F655-C050-400F-84A0-75D02CA0DDB6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B741A404-5325-45CA-B724-579C85678398}" type="presOf" srcId="{9FD0A986-B9BE-4B52-BE27-10E0BCA6F6E1}" destId="{522F967A-E2CF-43A3-A80E-D5AF6B698B5A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65F7C94A-B6C5-4619-BD73-497CFC41EE18}" type="presOf" srcId="{2577DBF3-5FAA-4819-84EE-8947C540FBB3}" destId="{CEE319F4-B6BA-4F88-A4DA-41D97E0B5153}" srcOrd="0" destOrd="0" presId="urn:microsoft.com/office/officeart/2005/8/layout/hChevron3"/>
    <dgm:cxn modelId="{B9A30EC2-B389-4E97-9BB1-2CF1A88DD3B9}" type="presOf" srcId="{7CB624F8-98C2-4E8D-A289-0FCD4A6D0023}" destId="{6A95E138-A52B-48DE-939E-EB3EA351B380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19219D79-BCC7-4C5F-AAB8-F85AC8BFCBEF}" type="presOf" srcId="{C79681B1-2C8A-4666-B2B7-49E41F1D7726}" destId="{E2225A8C-DEC1-4277-B98D-6FEF49D643C7}" srcOrd="0" destOrd="0" presId="urn:microsoft.com/office/officeart/2005/8/layout/hChevron3"/>
    <dgm:cxn modelId="{50F562C7-1DA8-478D-8785-C8CF28CFC99D}" type="presOf" srcId="{5D3F5B1C-2A14-4395-A36D-25067CB5897C}" destId="{A9F0700A-BC06-4091-A8E7-4D2291B4061B}" srcOrd="0" destOrd="0" presId="urn:microsoft.com/office/officeart/2005/8/layout/hChevron3"/>
    <dgm:cxn modelId="{26A7C32E-4FDB-446D-B019-A3891F442772}" type="presParOf" srcId="{0D57F655-C050-400F-84A0-75D02CA0DDB6}" destId="{522F967A-E2CF-43A3-A80E-D5AF6B698B5A}" srcOrd="0" destOrd="0" presId="urn:microsoft.com/office/officeart/2005/8/layout/hChevron3"/>
    <dgm:cxn modelId="{DE0AA41E-F30E-4D5E-A5B0-AD328D40E89D}" type="presParOf" srcId="{0D57F655-C050-400F-84A0-75D02CA0DDB6}" destId="{78669573-6372-406D-9094-7F3BB0594598}" srcOrd="1" destOrd="0" presId="urn:microsoft.com/office/officeart/2005/8/layout/hChevron3"/>
    <dgm:cxn modelId="{EB06C4A3-25D5-4922-85D3-5EA471A946B6}" type="presParOf" srcId="{0D57F655-C050-400F-84A0-75D02CA0DDB6}" destId="{E2225A8C-DEC1-4277-B98D-6FEF49D643C7}" srcOrd="2" destOrd="0" presId="urn:microsoft.com/office/officeart/2005/8/layout/hChevron3"/>
    <dgm:cxn modelId="{8A4A0EAA-89F0-410C-9F5D-167FC15D52FE}" type="presParOf" srcId="{0D57F655-C050-400F-84A0-75D02CA0DDB6}" destId="{56C2B3C9-1112-4EBE-9ECE-3309D510C95A}" srcOrd="3" destOrd="0" presId="urn:microsoft.com/office/officeart/2005/8/layout/hChevron3"/>
    <dgm:cxn modelId="{5D519932-E498-46AA-BAF5-7B9D4AA7AF09}" type="presParOf" srcId="{0D57F655-C050-400F-84A0-75D02CA0DDB6}" destId="{A9F0700A-BC06-4091-A8E7-4D2291B4061B}" srcOrd="4" destOrd="0" presId="urn:microsoft.com/office/officeart/2005/8/layout/hChevron3"/>
    <dgm:cxn modelId="{C7E6C030-D737-4A51-B2CA-9B85EEF61BBB}" type="presParOf" srcId="{0D57F655-C050-400F-84A0-75D02CA0DDB6}" destId="{CD018EA6-49E8-4BF0-816D-DCA2F6A520DA}" srcOrd="5" destOrd="0" presId="urn:microsoft.com/office/officeart/2005/8/layout/hChevron3"/>
    <dgm:cxn modelId="{090F17C4-19AA-4995-A2FE-3695F3B05EEB}" type="presParOf" srcId="{0D57F655-C050-400F-84A0-75D02CA0DDB6}" destId="{6A95E138-A52B-48DE-939E-EB3EA351B380}" srcOrd="6" destOrd="0" presId="urn:microsoft.com/office/officeart/2005/8/layout/hChevron3"/>
    <dgm:cxn modelId="{5E192811-D754-45EA-AA43-9227864D3CC3}" type="presParOf" srcId="{0D57F655-C050-400F-84A0-75D02CA0DDB6}" destId="{B6481F51-7DA5-416A-A61D-08CABD9B6D14}" srcOrd="7" destOrd="0" presId="urn:microsoft.com/office/officeart/2005/8/layout/hChevron3"/>
    <dgm:cxn modelId="{3C5FBE34-0DBD-45A2-84FC-29B1F17FDE1E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2690F076-29D9-4973-8ED6-16693E5104CD}" type="presOf" srcId="{18C07546-32B1-4900-8688-67442FC1DBE8}" destId="{0D57F655-C050-400F-84A0-75D02CA0DDB6}" srcOrd="0" destOrd="0" presId="urn:microsoft.com/office/officeart/2005/8/layout/hChevron3"/>
    <dgm:cxn modelId="{4D6B981B-C45F-4A47-9938-BBBB7E90860D}" type="presOf" srcId="{2577DBF3-5FAA-4819-84EE-8947C540FBB3}" destId="{CEE319F4-B6BA-4F88-A4DA-41D97E0B5153}" srcOrd="0" destOrd="0" presId="urn:microsoft.com/office/officeart/2005/8/layout/hChevron3"/>
    <dgm:cxn modelId="{913A096A-CC20-462C-89BA-CB3712BD9E26}" type="presOf" srcId="{5D3F5B1C-2A14-4395-A36D-25067CB5897C}" destId="{A9F0700A-BC06-4091-A8E7-4D2291B4061B}" srcOrd="0" destOrd="0" presId="urn:microsoft.com/office/officeart/2005/8/layout/hChevron3"/>
    <dgm:cxn modelId="{F6869BFE-4313-4329-ADDF-F5208E6DE9AD}" type="presOf" srcId="{9FD0A986-B9BE-4B52-BE27-10E0BCA6F6E1}" destId="{522F967A-E2CF-43A3-A80E-D5AF6B698B5A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3FD9844F-88C0-4C1F-AC0E-7CDB00678425}" type="presOf" srcId="{C79681B1-2C8A-4666-B2B7-49E41F1D7726}" destId="{E2225A8C-DEC1-4277-B98D-6FEF49D643C7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90C8C937-13DA-433B-89C4-AE0035C6E430}" type="presOf" srcId="{7CB624F8-98C2-4E8D-A289-0FCD4A6D0023}" destId="{6A95E138-A52B-48DE-939E-EB3EA351B380}" srcOrd="0" destOrd="0" presId="urn:microsoft.com/office/officeart/2005/8/layout/hChevron3"/>
    <dgm:cxn modelId="{10D82461-50FC-4362-87D5-7D9A3E4BFA13}" type="presParOf" srcId="{0D57F655-C050-400F-84A0-75D02CA0DDB6}" destId="{522F967A-E2CF-43A3-A80E-D5AF6B698B5A}" srcOrd="0" destOrd="0" presId="urn:microsoft.com/office/officeart/2005/8/layout/hChevron3"/>
    <dgm:cxn modelId="{221E5D1A-A70A-4019-93F7-39F66E6E5059}" type="presParOf" srcId="{0D57F655-C050-400F-84A0-75D02CA0DDB6}" destId="{78669573-6372-406D-9094-7F3BB0594598}" srcOrd="1" destOrd="0" presId="urn:microsoft.com/office/officeart/2005/8/layout/hChevron3"/>
    <dgm:cxn modelId="{BC2F633F-620E-42DC-A04C-5AC0B9F5EC8A}" type="presParOf" srcId="{0D57F655-C050-400F-84A0-75D02CA0DDB6}" destId="{E2225A8C-DEC1-4277-B98D-6FEF49D643C7}" srcOrd="2" destOrd="0" presId="urn:microsoft.com/office/officeart/2005/8/layout/hChevron3"/>
    <dgm:cxn modelId="{BF2CABEF-BE3A-46C9-A784-7366269FF20F}" type="presParOf" srcId="{0D57F655-C050-400F-84A0-75D02CA0DDB6}" destId="{56C2B3C9-1112-4EBE-9ECE-3309D510C95A}" srcOrd="3" destOrd="0" presId="urn:microsoft.com/office/officeart/2005/8/layout/hChevron3"/>
    <dgm:cxn modelId="{BFFB2CCD-4866-48B8-9C3B-75B9B72BEAE2}" type="presParOf" srcId="{0D57F655-C050-400F-84A0-75D02CA0DDB6}" destId="{A9F0700A-BC06-4091-A8E7-4D2291B4061B}" srcOrd="4" destOrd="0" presId="urn:microsoft.com/office/officeart/2005/8/layout/hChevron3"/>
    <dgm:cxn modelId="{2CBD50A7-EE46-48E6-9143-E1AEF767D5DE}" type="presParOf" srcId="{0D57F655-C050-400F-84A0-75D02CA0DDB6}" destId="{CD018EA6-49E8-4BF0-816D-DCA2F6A520DA}" srcOrd="5" destOrd="0" presId="urn:microsoft.com/office/officeart/2005/8/layout/hChevron3"/>
    <dgm:cxn modelId="{3340F0F4-AB8C-41F3-8E9F-D758BA5D7A64}" type="presParOf" srcId="{0D57F655-C050-400F-84A0-75D02CA0DDB6}" destId="{6A95E138-A52B-48DE-939E-EB3EA351B380}" srcOrd="6" destOrd="0" presId="urn:microsoft.com/office/officeart/2005/8/layout/hChevron3"/>
    <dgm:cxn modelId="{A3D473CA-CC62-42F0-A3D9-0463F680771B}" type="presParOf" srcId="{0D57F655-C050-400F-84A0-75D02CA0DDB6}" destId="{B6481F51-7DA5-416A-A61D-08CABD9B6D14}" srcOrd="7" destOrd="0" presId="urn:microsoft.com/office/officeart/2005/8/layout/hChevron3"/>
    <dgm:cxn modelId="{75AE7E1B-6291-43B5-9660-2247A9AC0597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4CD6EC92-A3EC-4EBC-B8DD-DBA0C1BFE5FA}" type="presOf" srcId="{5D3F5B1C-2A14-4395-A36D-25067CB5897C}" destId="{A9F0700A-BC06-4091-A8E7-4D2291B4061B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BFB16AB6-D951-4D7F-B404-3760F278F69F}" type="presOf" srcId="{9FD0A986-B9BE-4B52-BE27-10E0BCA6F6E1}" destId="{522F967A-E2CF-43A3-A80E-D5AF6B698B5A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FF9FAAAD-9F29-4615-B746-57CC92075FC7}" type="presOf" srcId="{7CB624F8-98C2-4E8D-A289-0FCD4A6D0023}" destId="{6A95E138-A52B-48DE-939E-EB3EA351B380}" srcOrd="0" destOrd="0" presId="urn:microsoft.com/office/officeart/2005/8/layout/hChevron3"/>
    <dgm:cxn modelId="{A6BB5AB9-C1FB-477D-BF5C-47A1F2BADA68}" type="presOf" srcId="{C79681B1-2C8A-4666-B2B7-49E41F1D7726}" destId="{E2225A8C-DEC1-4277-B98D-6FEF49D643C7}" srcOrd="0" destOrd="0" presId="urn:microsoft.com/office/officeart/2005/8/layout/hChevron3"/>
    <dgm:cxn modelId="{30823805-D8C0-40D6-9217-A58A526994A4}" type="presOf" srcId="{18C07546-32B1-4900-8688-67442FC1DBE8}" destId="{0D57F655-C050-400F-84A0-75D02CA0DDB6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5E395CB9-681D-409D-8D1E-1DD62A5C9C61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82F64267-5B0F-4D96-BF4B-629104189C75}" type="presParOf" srcId="{0D57F655-C050-400F-84A0-75D02CA0DDB6}" destId="{522F967A-E2CF-43A3-A80E-D5AF6B698B5A}" srcOrd="0" destOrd="0" presId="urn:microsoft.com/office/officeart/2005/8/layout/hChevron3"/>
    <dgm:cxn modelId="{26883202-6317-41B9-A3F3-08D7E3530ACE}" type="presParOf" srcId="{0D57F655-C050-400F-84A0-75D02CA0DDB6}" destId="{78669573-6372-406D-9094-7F3BB0594598}" srcOrd="1" destOrd="0" presId="urn:microsoft.com/office/officeart/2005/8/layout/hChevron3"/>
    <dgm:cxn modelId="{EED0DC40-1A38-4199-8276-ECA8FD6F0335}" type="presParOf" srcId="{0D57F655-C050-400F-84A0-75D02CA0DDB6}" destId="{E2225A8C-DEC1-4277-B98D-6FEF49D643C7}" srcOrd="2" destOrd="0" presId="urn:microsoft.com/office/officeart/2005/8/layout/hChevron3"/>
    <dgm:cxn modelId="{6048738D-1DB2-4635-8F01-98CF85631FDA}" type="presParOf" srcId="{0D57F655-C050-400F-84A0-75D02CA0DDB6}" destId="{56C2B3C9-1112-4EBE-9ECE-3309D510C95A}" srcOrd="3" destOrd="0" presId="urn:microsoft.com/office/officeart/2005/8/layout/hChevron3"/>
    <dgm:cxn modelId="{079A3B18-F5EE-432E-A40E-C749AD67D6E2}" type="presParOf" srcId="{0D57F655-C050-400F-84A0-75D02CA0DDB6}" destId="{A9F0700A-BC06-4091-A8E7-4D2291B4061B}" srcOrd="4" destOrd="0" presId="urn:microsoft.com/office/officeart/2005/8/layout/hChevron3"/>
    <dgm:cxn modelId="{1D7140DE-5ECD-44FD-B7B3-A9759C4EAD7F}" type="presParOf" srcId="{0D57F655-C050-400F-84A0-75D02CA0DDB6}" destId="{CD018EA6-49E8-4BF0-816D-DCA2F6A520DA}" srcOrd="5" destOrd="0" presId="urn:microsoft.com/office/officeart/2005/8/layout/hChevron3"/>
    <dgm:cxn modelId="{2EA0857F-8B2D-4119-B14F-39364E9B34D9}" type="presParOf" srcId="{0D57F655-C050-400F-84A0-75D02CA0DDB6}" destId="{6A95E138-A52B-48DE-939E-EB3EA351B380}" srcOrd="6" destOrd="0" presId="urn:microsoft.com/office/officeart/2005/8/layout/hChevron3"/>
    <dgm:cxn modelId="{8182D413-FCFC-47A5-A7C8-B7818ACF0B74}" type="presParOf" srcId="{0D57F655-C050-400F-84A0-75D02CA0DDB6}" destId="{B6481F51-7DA5-416A-A61D-08CABD9B6D14}" srcOrd="7" destOrd="0" presId="urn:microsoft.com/office/officeart/2005/8/layout/hChevron3"/>
    <dgm:cxn modelId="{BC5029BD-998E-4271-AF5F-4B5E99E8943D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87BB1-E2B9-4CD9-871A-5D38E7E921E7}" type="presOf" srcId="{7CB624F8-98C2-4E8D-A289-0FCD4A6D0023}" destId="{6A95E138-A52B-48DE-939E-EB3EA351B380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C48C7356-A5D5-4D8D-83B7-F8EE67686A04}" type="presOf" srcId="{9FD0A986-B9BE-4B52-BE27-10E0BCA6F6E1}" destId="{522F967A-E2CF-43A3-A80E-D5AF6B698B5A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64379D04-ADE0-4891-85E6-40DA9D0B974D}" type="presOf" srcId="{2577DBF3-5FAA-4819-84EE-8947C540FBB3}" destId="{CEE319F4-B6BA-4F88-A4DA-41D97E0B5153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DB844609-E665-4312-A6B8-B0C62A921B0C}" type="presOf" srcId="{18C07546-32B1-4900-8688-67442FC1DBE8}" destId="{0D57F655-C050-400F-84A0-75D02CA0DDB6}" srcOrd="0" destOrd="0" presId="urn:microsoft.com/office/officeart/2005/8/layout/hChevron3"/>
    <dgm:cxn modelId="{F48C8B65-24B0-41E0-B8F4-666252A99CF1}" type="presOf" srcId="{5D3F5B1C-2A14-4395-A36D-25067CB5897C}" destId="{A9F0700A-BC06-4091-A8E7-4D2291B4061B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59C60055-13EE-4029-9EA8-07CE7F35881A}" type="presOf" srcId="{C79681B1-2C8A-4666-B2B7-49E41F1D7726}" destId="{E2225A8C-DEC1-4277-B98D-6FEF49D643C7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B90C6547-EC93-449E-97D5-0040B158537C}" type="presParOf" srcId="{0D57F655-C050-400F-84A0-75D02CA0DDB6}" destId="{522F967A-E2CF-43A3-A80E-D5AF6B698B5A}" srcOrd="0" destOrd="0" presId="urn:microsoft.com/office/officeart/2005/8/layout/hChevron3"/>
    <dgm:cxn modelId="{ECDCE7C1-4347-4856-87A8-87544835CC83}" type="presParOf" srcId="{0D57F655-C050-400F-84A0-75D02CA0DDB6}" destId="{78669573-6372-406D-9094-7F3BB0594598}" srcOrd="1" destOrd="0" presId="urn:microsoft.com/office/officeart/2005/8/layout/hChevron3"/>
    <dgm:cxn modelId="{F5A2E03B-26B3-4D6C-9CB9-B31D6F1B4734}" type="presParOf" srcId="{0D57F655-C050-400F-84A0-75D02CA0DDB6}" destId="{E2225A8C-DEC1-4277-B98D-6FEF49D643C7}" srcOrd="2" destOrd="0" presId="urn:microsoft.com/office/officeart/2005/8/layout/hChevron3"/>
    <dgm:cxn modelId="{DB1C8765-2854-4386-B6A7-4C210E96F85B}" type="presParOf" srcId="{0D57F655-C050-400F-84A0-75D02CA0DDB6}" destId="{56C2B3C9-1112-4EBE-9ECE-3309D510C95A}" srcOrd="3" destOrd="0" presId="urn:microsoft.com/office/officeart/2005/8/layout/hChevron3"/>
    <dgm:cxn modelId="{B9BE48AD-CDB3-4306-B88C-89C58DED66A5}" type="presParOf" srcId="{0D57F655-C050-400F-84A0-75D02CA0DDB6}" destId="{A9F0700A-BC06-4091-A8E7-4D2291B4061B}" srcOrd="4" destOrd="0" presId="urn:microsoft.com/office/officeart/2005/8/layout/hChevron3"/>
    <dgm:cxn modelId="{FA1FF5AC-5199-488C-842E-B4627F765F93}" type="presParOf" srcId="{0D57F655-C050-400F-84A0-75D02CA0DDB6}" destId="{CD018EA6-49E8-4BF0-816D-DCA2F6A520DA}" srcOrd="5" destOrd="0" presId="urn:microsoft.com/office/officeart/2005/8/layout/hChevron3"/>
    <dgm:cxn modelId="{DAA0BAFF-9054-4D43-BBFC-3F6B030274B1}" type="presParOf" srcId="{0D57F655-C050-400F-84A0-75D02CA0DDB6}" destId="{6A95E138-A52B-48DE-939E-EB3EA351B380}" srcOrd="6" destOrd="0" presId="urn:microsoft.com/office/officeart/2005/8/layout/hChevron3"/>
    <dgm:cxn modelId="{BA90D25E-0B21-464D-9A01-A4431DC8B6B2}" type="presParOf" srcId="{0D57F655-C050-400F-84A0-75D02CA0DDB6}" destId="{B6481F51-7DA5-416A-A61D-08CABD9B6D14}" srcOrd="7" destOrd="0" presId="urn:microsoft.com/office/officeart/2005/8/layout/hChevron3"/>
    <dgm:cxn modelId="{0103B23D-6822-412C-BD1B-472CB3A0BE38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27DF851E-9C0C-4E64-803A-7EDB063500B7}" type="presOf" srcId="{7CB624F8-98C2-4E8D-A289-0FCD4A6D0023}" destId="{6A95E138-A52B-48DE-939E-EB3EA351B380}" srcOrd="0" destOrd="0" presId="urn:microsoft.com/office/officeart/2005/8/layout/hChevron3"/>
    <dgm:cxn modelId="{7FDFE4E1-44A8-4429-AAFE-847322A83E73}" type="presOf" srcId="{C79681B1-2C8A-4666-B2B7-49E41F1D7726}" destId="{E2225A8C-DEC1-4277-B98D-6FEF49D643C7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D4760233-A186-4F73-99B4-F4D6D2229AC8}" type="presOf" srcId="{9FD0A986-B9BE-4B52-BE27-10E0BCA6F6E1}" destId="{522F967A-E2CF-43A3-A80E-D5AF6B698B5A}" srcOrd="0" destOrd="0" presId="urn:microsoft.com/office/officeart/2005/8/layout/hChevron3"/>
    <dgm:cxn modelId="{4A99DB62-4331-4D5B-A175-28215C173492}" type="presOf" srcId="{5D3F5B1C-2A14-4395-A36D-25067CB5897C}" destId="{A9F0700A-BC06-4091-A8E7-4D2291B4061B}" srcOrd="0" destOrd="0" presId="urn:microsoft.com/office/officeart/2005/8/layout/hChevron3"/>
    <dgm:cxn modelId="{25EC1493-DA4F-43C2-9BD3-A1D2959A3609}" type="presOf" srcId="{18C07546-32B1-4900-8688-67442FC1DBE8}" destId="{0D57F655-C050-400F-84A0-75D02CA0DDB6}" srcOrd="0" destOrd="0" presId="urn:microsoft.com/office/officeart/2005/8/layout/hChevron3"/>
    <dgm:cxn modelId="{E5E715B5-97D5-40F3-A3EB-5AEC75C9F332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898E3E26-9B94-46E2-8E46-5EDE38E749C8}" type="presParOf" srcId="{0D57F655-C050-400F-84A0-75D02CA0DDB6}" destId="{522F967A-E2CF-43A3-A80E-D5AF6B698B5A}" srcOrd="0" destOrd="0" presId="urn:microsoft.com/office/officeart/2005/8/layout/hChevron3"/>
    <dgm:cxn modelId="{B0A4F6A7-AECD-41B4-8A01-07AE228C4564}" type="presParOf" srcId="{0D57F655-C050-400F-84A0-75D02CA0DDB6}" destId="{78669573-6372-406D-9094-7F3BB0594598}" srcOrd="1" destOrd="0" presId="urn:microsoft.com/office/officeart/2005/8/layout/hChevron3"/>
    <dgm:cxn modelId="{99F24104-3B88-4639-90F8-45C6078150EE}" type="presParOf" srcId="{0D57F655-C050-400F-84A0-75D02CA0DDB6}" destId="{E2225A8C-DEC1-4277-B98D-6FEF49D643C7}" srcOrd="2" destOrd="0" presId="urn:microsoft.com/office/officeart/2005/8/layout/hChevron3"/>
    <dgm:cxn modelId="{8B31A6AC-5FF7-447B-B523-58FF5C445733}" type="presParOf" srcId="{0D57F655-C050-400F-84A0-75D02CA0DDB6}" destId="{56C2B3C9-1112-4EBE-9ECE-3309D510C95A}" srcOrd="3" destOrd="0" presId="urn:microsoft.com/office/officeart/2005/8/layout/hChevron3"/>
    <dgm:cxn modelId="{DC2BB477-7851-49D7-BC40-2545FC4B7A98}" type="presParOf" srcId="{0D57F655-C050-400F-84A0-75D02CA0DDB6}" destId="{A9F0700A-BC06-4091-A8E7-4D2291B4061B}" srcOrd="4" destOrd="0" presId="urn:microsoft.com/office/officeart/2005/8/layout/hChevron3"/>
    <dgm:cxn modelId="{7B5E5590-D073-4F59-965A-BC745582236D}" type="presParOf" srcId="{0D57F655-C050-400F-84A0-75D02CA0DDB6}" destId="{CD018EA6-49E8-4BF0-816D-DCA2F6A520DA}" srcOrd="5" destOrd="0" presId="urn:microsoft.com/office/officeart/2005/8/layout/hChevron3"/>
    <dgm:cxn modelId="{68ADD086-9471-4ED7-B1F3-611DC9753029}" type="presParOf" srcId="{0D57F655-C050-400F-84A0-75D02CA0DDB6}" destId="{6A95E138-A52B-48DE-939E-EB3EA351B380}" srcOrd="6" destOrd="0" presId="urn:microsoft.com/office/officeart/2005/8/layout/hChevron3"/>
    <dgm:cxn modelId="{99995B89-0ACB-4228-8D88-B3215FD98427}" type="presParOf" srcId="{0D57F655-C050-400F-84A0-75D02CA0DDB6}" destId="{B6481F51-7DA5-416A-A61D-08CABD9B6D14}" srcOrd="7" destOrd="0" presId="urn:microsoft.com/office/officeart/2005/8/layout/hChevron3"/>
    <dgm:cxn modelId="{F379953C-2EA4-4E99-BDD8-08339B3FB00B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F9ED7-0D83-4470-A59A-8983BD239E00}" type="presOf" srcId="{9FD0A986-B9BE-4B52-BE27-10E0BCA6F6E1}" destId="{522F967A-E2CF-43A3-A80E-D5AF6B698B5A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74C97874-3A32-44E7-9AA5-4C80C2A039E5}" type="presOf" srcId="{18C07546-32B1-4900-8688-67442FC1DBE8}" destId="{0D57F655-C050-400F-84A0-75D02CA0DDB6}" srcOrd="0" destOrd="0" presId="urn:microsoft.com/office/officeart/2005/8/layout/hChevron3"/>
    <dgm:cxn modelId="{C4AA12D1-03A5-4E7E-BF54-BF0737C072C9}" type="presOf" srcId="{5D3F5B1C-2A14-4395-A36D-25067CB5897C}" destId="{A9F0700A-BC06-4091-A8E7-4D2291B4061B}" srcOrd="0" destOrd="0" presId="urn:microsoft.com/office/officeart/2005/8/layout/hChevron3"/>
    <dgm:cxn modelId="{1DDE4C75-F0CE-4765-B22B-71732E13F7C0}" type="presOf" srcId="{C79681B1-2C8A-4666-B2B7-49E41F1D7726}" destId="{E2225A8C-DEC1-4277-B98D-6FEF49D643C7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2BE40ADC-B87F-4367-B456-347B7EC25417}" type="presOf" srcId="{2577DBF3-5FAA-4819-84EE-8947C540FBB3}" destId="{CEE319F4-B6BA-4F88-A4DA-41D97E0B5153}" srcOrd="0" destOrd="0" presId="urn:microsoft.com/office/officeart/2005/8/layout/hChevron3"/>
    <dgm:cxn modelId="{CE88F0F5-90D5-44D6-BE7D-73EEA663F466}" type="presOf" srcId="{7CB624F8-98C2-4E8D-A289-0FCD4A6D0023}" destId="{6A95E138-A52B-48DE-939E-EB3EA351B380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D3091A4-98D6-4391-BFF6-BE69AD8865DB}" type="presParOf" srcId="{0D57F655-C050-400F-84A0-75D02CA0DDB6}" destId="{522F967A-E2CF-43A3-A80E-D5AF6B698B5A}" srcOrd="0" destOrd="0" presId="urn:microsoft.com/office/officeart/2005/8/layout/hChevron3"/>
    <dgm:cxn modelId="{9AB7AB0F-D7F0-4844-A5D9-F7B3F9CA3ADB}" type="presParOf" srcId="{0D57F655-C050-400F-84A0-75D02CA0DDB6}" destId="{78669573-6372-406D-9094-7F3BB0594598}" srcOrd="1" destOrd="0" presId="urn:microsoft.com/office/officeart/2005/8/layout/hChevron3"/>
    <dgm:cxn modelId="{748667D9-BEDD-4DBB-82D8-1D0FC89003F9}" type="presParOf" srcId="{0D57F655-C050-400F-84A0-75D02CA0DDB6}" destId="{E2225A8C-DEC1-4277-B98D-6FEF49D643C7}" srcOrd="2" destOrd="0" presId="urn:microsoft.com/office/officeart/2005/8/layout/hChevron3"/>
    <dgm:cxn modelId="{F1ADA872-ADC2-47D1-9F9E-79DAAA09CFB1}" type="presParOf" srcId="{0D57F655-C050-400F-84A0-75D02CA0DDB6}" destId="{56C2B3C9-1112-4EBE-9ECE-3309D510C95A}" srcOrd="3" destOrd="0" presId="urn:microsoft.com/office/officeart/2005/8/layout/hChevron3"/>
    <dgm:cxn modelId="{7B2576E0-BC2F-4ADE-8DB0-FF4713CF131D}" type="presParOf" srcId="{0D57F655-C050-400F-84A0-75D02CA0DDB6}" destId="{A9F0700A-BC06-4091-A8E7-4D2291B4061B}" srcOrd="4" destOrd="0" presId="urn:microsoft.com/office/officeart/2005/8/layout/hChevron3"/>
    <dgm:cxn modelId="{046CFAFB-155B-4ACF-92D7-6F0C67AE97CF}" type="presParOf" srcId="{0D57F655-C050-400F-84A0-75D02CA0DDB6}" destId="{CD018EA6-49E8-4BF0-816D-DCA2F6A520DA}" srcOrd="5" destOrd="0" presId="urn:microsoft.com/office/officeart/2005/8/layout/hChevron3"/>
    <dgm:cxn modelId="{0972F5AE-FFF8-4DD0-B37D-9DBB192EBDD8}" type="presParOf" srcId="{0D57F655-C050-400F-84A0-75D02CA0DDB6}" destId="{6A95E138-A52B-48DE-939E-EB3EA351B380}" srcOrd="6" destOrd="0" presId="urn:microsoft.com/office/officeart/2005/8/layout/hChevron3"/>
    <dgm:cxn modelId="{DB73AFDE-04C5-4CC5-A7AF-1439086D6ED0}" type="presParOf" srcId="{0D57F655-C050-400F-84A0-75D02CA0DDB6}" destId="{B6481F51-7DA5-416A-A61D-08CABD9B6D14}" srcOrd="7" destOrd="0" presId="urn:microsoft.com/office/officeart/2005/8/layout/hChevron3"/>
    <dgm:cxn modelId="{AEFAD679-5CDC-4246-B551-2643598C7AB4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827E4-0E49-4B81-9BD5-FCBFDE4F136B}" type="presOf" srcId="{18C07546-32B1-4900-8688-67442FC1DBE8}" destId="{0D57F655-C050-400F-84A0-75D02CA0DDB6}" srcOrd="0" destOrd="0" presId="urn:microsoft.com/office/officeart/2005/8/layout/hChevron3"/>
    <dgm:cxn modelId="{D757FFCE-B455-4BE5-ABD4-9B6FF5374C32}" type="presOf" srcId="{5D3F5B1C-2A14-4395-A36D-25067CB5897C}" destId="{A9F0700A-BC06-4091-A8E7-4D2291B4061B}" srcOrd="0" destOrd="0" presId="urn:microsoft.com/office/officeart/2005/8/layout/hChevron3"/>
    <dgm:cxn modelId="{DD3CFDBE-B894-4D25-AE88-041797FA974B}" type="presOf" srcId="{2577DBF3-5FAA-4819-84EE-8947C540FBB3}" destId="{CEE319F4-B6BA-4F88-A4DA-41D97E0B5153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773DC104-7875-4008-B5AF-764443F72B59}" type="presOf" srcId="{C79681B1-2C8A-4666-B2B7-49E41F1D7726}" destId="{E2225A8C-DEC1-4277-B98D-6FEF49D643C7}" srcOrd="0" destOrd="0" presId="urn:microsoft.com/office/officeart/2005/8/layout/hChevron3"/>
    <dgm:cxn modelId="{E6D9E2D1-58DB-42AA-9C79-3C19022BD6D5}" type="presOf" srcId="{9FD0A986-B9BE-4B52-BE27-10E0BCA6F6E1}" destId="{522F967A-E2CF-43A3-A80E-D5AF6B698B5A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59994A44-E399-4658-A0F1-505710573F79}" type="presOf" srcId="{7CB624F8-98C2-4E8D-A289-0FCD4A6D0023}" destId="{6A95E138-A52B-48DE-939E-EB3EA351B380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713FFA34-4446-4E5B-B18A-40B03419A56C}" type="presParOf" srcId="{0D57F655-C050-400F-84A0-75D02CA0DDB6}" destId="{522F967A-E2CF-43A3-A80E-D5AF6B698B5A}" srcOrd="0" destOrd="0" presId="urn:microsoft.com/office/officeart/2005/8/layout/hChevron3"/>
    <dgm:cxn modelId="{001835C6-A113-4305-8FF2-152A2B88119E}" type="presParOf" srcId="{0D57F655-C050-400F-84A0-75D02CA0DDB6}" destId="{78669573-6372-406D-9094-7F3BB0594598}" srcOrd="1" destOrd="0" presId="urn:microsoft.com/office/officeart/2005/8/layout/hChevron3"/>
    <dgm:cxn modelId="{06B2E65F-8F91-4EC0-9A0C-F25B6B52880A}" type="presParOf" srcId="{0D57F655-C050-400F-84A0-75D02CA0DDB6}" destId="{E2225A8C-DEC1-4277-B98D-6FEF49D643C7}" srcOrd="2" destOrd="0" presId="urn:microsoft.com/office/officeart/2005/8/layout/hChevron3"/>
    <dgm:cxn modelId="{D255D528-C0B5-4CDD-A7FB-8ACDFEC86748}" type="presParOf" srcId="{0D57F655-C050-400F-84A0-75D02CA0DDB6}" destId="{56C2B3C9-1112-4EBE-9ECE-3309D510C95A}" srcOrd="3" destOrd="0" presId="urn:microsoft.com/office/officeart/2005/8/layout/hChevron3"/>
    <dgm:cxn modelId="{D80201F0-112F-4BC2-9C3A-15BEE39D41E3}" type="presParOf" srcId="{0D57F655-C050-400F-84A0-75D02CA0DDB6}" destId="{A9F0700A-BC06-4091-A8E7-4D2291B4061B}" srcOrd="4" destOrd="0" presId="urn:microsoft.com/office/officeart/2005/8/layout/hChevron3"/>
    <dgm:cxn modelId="{A23167CE-5993-42BF-8EC6-3EAB7692D35C}" type="presParOf" srcId="{0D57F655-C050-400F-84A0-75D02CA0DDB6}" destId="{CD018EA6-49E8-4BF0-816D-DCA2F6A520DA}" srcOrd="5" destOrd="0" presId="urn:microsoft.com/office/officeart/2005/8/layout/hChevron3"/>
    <dgm:cxn modelId="{89A49F0C-0F14-46BD-AC72-7EEFBC14B4F0}" type="presParOf" srcId="{0D57F655-C050-400F-84A0-75D02CA0DDB6}" destId="{6A95E138-A52B-48DE-939E-EB3EA351B380}" srcOrd="6" destOrd="0" presId="urn:microsoft.com/office/officeart/2005/8/layout/hChevron3"/>
    <dgm:cxn modelId="{1657A2F6-DAD3-4976-80D8-8FFD30BBF5F6}" type="presParOf" srcId="{0D57F655-C050-400F-84A0-75D02CA0DDB6}" destId="{B6481F51-7DA5-416A-A61D-08CABD9B6D14}" srcOrd="7" destOrd="0" presId="urn:microsoft.com/office/officeart/2005/8/layout/hChevron3"/>
    <dgm:cxn modelId="{A39CE10F-9637-4DD0-AAC3-CE1C3C974149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7A0B8BB7-7D4E-4F85-AE9D-E8B14943B72A}" type="presOf" srcId="{18C07546-32B1-4900-8688-67442FC1DBE8}" destId="{0D57F655-C050-400F-84A0-75D02CA0DDB6}" srcOrd="0" destOrd="0" presId="urn:microsoft.com/office/officeart/2005/8/layout/hChevron3"/>
    <dgm:cxn modelId="{F231CD87-1CB4-47EA-8209-1F7597286BBD}" type="presOf" srcId="{2577DBF3-5FAA-4819-84EE-8947C540FBB3}" destId="{CEE319F4-B6BA-4F88-A4DA-41D97E0B5153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8B3886E4-5642-49FF-A6A0-B80CDB26471C}" type="presOf" srcId="{5D3F5B1C-2A14-4395-A36D-25067CB5897C}" destId="{A9F0700A-BC06-4091-A8E7-4D2291B4061B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5FF7D90F-F53B-4229-A2EA-BCC44D7CFA6A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232D1E-2910-4B1D-8FF5-9A7655F6508B}" type="presOf" srcId="{7CB624F8-98C2-4E8D-A289-0FCD4A6D0023}" destId="{6A95E138-A52B-48DE-939E-EB3EA351B380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2538A106-C3B0-43C4-BEB7-3FB4F8D7178A}" type="presOf" srcId="{9FD0A986-B9BE-4B52-BE27-10E0BCA6F6E1}" destId="{522F967A-E2CF-43A3-A80E-D5AF6B698B5A}" srcOrd="0" destOrd="0" presId="urn:microsoft.com/office/officeart/2005/8/layout/hChevron3"/>
    <dgm:cxn modelId="{03F0AEE9-B098-48C1-AF87-1724329A8B37}" type="presParOf" srcId="{0D57F655-C050-400F-84A0-75D02CA0DDB6}" destId="{522F967A-E2CF-43A3-A80E-D5AF6B698B5A}" srcOrd="0" destOrd="0" presId="urn:microsoft.com/office/officeart/2005/8/layout/hChevron3"/>
    <dgm:cxn modelId="{0CA0A825-A464-4272-9E36-C844C6B61882}" type="presParOf" srcId="{0D57F655-C050-400F-84A0-75D02CA0DDB6}" destId="{78669573-6372-406D-9094-7F3BB0594598}" srcOrd="1" destOrd="0" presId="urn:microsoft.com/office/officeart/2005/8/layout/hChevron3"/>
    <dgm:cxn modelId="{1D8E6790-6EA7-4BC6-9811-4F9565259D53}" type="presParOf" srcId="{0D57F655-C050-400F-84A0-75D02CA0DDB6}" destId="{E2225A8C-DEC1-4277-B98D-6FEF49D643C7}" srcOrd="2" destOrd="0" presId="urn:microsoft.com/office/officeart/2005/8/layout/hChevron3"/>
    <dgm:cxn modelId="{86D9F3C7-14B7-445C-9ACD-60E7432E47E0}" type="presParOf" srcId="{0D57F655-C050-400F-84A0-75D02CA0DDB6}" destId="{56C2B3C9-1112-4EBE-9ECE-3309D510C95A}" srcOrd="3" destOrd="0" presId="urn:microsoft.com/office/officeart/2005/8/layout/hChevron3"/>
    <dgm:cxn modelId="{A1DDF06A-66F6-45B6-A7F6-B39663253A7E}" type="presParOf" srcId="{0D57F655-C050-400F-84A0-75D02CA0DDB6}" destId="{A9F0700A-BC06-4091-A8E7-4D2291B4061B}" srcOrd="4" destOrd="0" presId="urn:microsoft.com/office/officeart/2005/8/layout/hChevron3"/>
    <dgm:cxn modelId="{2F84804E-9500-4185-B4BD-FE4FB0F3B2BE}" type="presParOf" srcId="{0D57F655-C050-400F-84A0-75D02CA0DDB6}" destId="{CD018EA6-49E8-4BF0-816D-DCA2F6A520DA}" srcOrd="5" destOrd="0" presId="urn:microsoft.com/office/officeart/2005/8/layout/hChevron3"/>
    <dgm:cxn modelId="{DC6ED537-6DA0-41EC-8CC0-A0F46C8C49CE}" type="presParOf" srcId="{0D57F655-C050-400F-84A0-75D02CA0DDB6}" destId="{6A95E138-A52B-48DE-939E-EB3EA351B380}" srcOrd="6" destOrd="0" presId="urn:microsoft.com/office/officeart/2005/8/layout/hChevron3"/>
    <dgm:cxn modelId="{24DFC34B-2A09-41E4-AD6A-95423F7640DD}" type="presParOf" srcId="{0D57F655-C050-400F-84A0-75D02CA0DDB6}" destId="{B6481F51-7DA5-416A-A61D-08CABD9B6D14}" srcOrd="7" destOrd="0" presId="urn:microsoft.com/office/officeart/2005/8/layout/hChevron3"/>
    <dgm:cxn modelId="{E7848A16-8D11-42EC-9116-7B6BD5F3C2FA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F21B868-5642-4819-8C5E-6FFF923ED489}" type="presOf" srcId="{5D3F5B1C-2A14-4395-A36D-25067CB5897C}" destId="{A9F0700A-BC06-4091-A8E7-4D2291B4061B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1DD34DC9-46F4-4E0D-89E5-27B91011B8B1}" type="presOf" srcId="{2577DBF3-5FAA-4819-84EE-8947C540FBB3}" destId="{CEE319F4-B6BA-4F88-A4DA-41D97E0B5153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4F501E30-CBED-4DDB-B3AC-C0A8094223D0}" type="presOf" srcId="{C79681B1-2C8A-4666-B2B7-49E41F1D7726}" destId="{E2225A8C-DEC1-4277-B98D-6FEF49D643C7}" srcOrd="0" destOrd="0" presId="urn:microsoft.com/office/officeart/2005/8/layout/hChevron3"/>
    <dgm:cxn modelId="{7D084AC3-A891-485E-BCFF-8EAD5523E7AE}" type="presOf" srcId="{9FD0A986-B9BE-4B52-BE27-10E0BCA6F6E1}" destId="{522F967A-E2CF-43A3-A80E-D5AF6B698B5A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F300BDA4-8FF1-4721-9A92-2ABCABB46A8F}" type="presOf" srcId="{7CB624F8-98C2-4E8D-A289-0FCD4A6D0023}" destId="{6A95E138-A52B-48DE-939E-EB3EA351B380}" srcOrd="0" destOrd="0" presId="urn:microsoft.com/office/officeart/2005/8/layout/hChevron3"/>
    <dgm:cxn modelId="{552DB275-568C-446F-A441-043A371BD9FC}" type="presOf" srcId="{18C07546-32B1-4900-8688-67442FC1DBE8}" destId="{0D57F655-C050-400F-84A0-75D02CA0DDB6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BF1AA8DA-E6B0-439C-A005-0F73252B5D9E}" type="presParOf" srcId="{0D57F655-C050-400F-84A0-75D02CA0DDB6}" destId="{522F967A-E2CF-43A3-A80E-D5AF6B698B5A}" srcOrd="0" destOrd="0" presId="urn:microsoft.com/office/officeart/2005/8/layout/hChevron3"/>
    <dgm:cxn modelId="{1044E517-9A56-413F-9AE2-B5E11FB5C977}" type="presParOf" srcId="{0D57F655-C050-400F-84A0-75D02CA0DDB6}" destId="{78669573-6372-406D-9094-7F3BB0594598}" srcOrd="1" destOrd="0" presId="urn:microsoft.com/office/officeart/2005/8/layout/hChevron3"/>
    <dgm:cxn modelId="{5C5E03A2-9D41-433B-A97E-15E2DB5BFC8E}" type="presParOf" srcId="{0D57F655-C050-400F-84A0-75D02CA0DDB6}" destId="{E2225A8C-DEC1-4277-B98D-6FEF49D643C7}" srcOrd="2" destOrd="0" presId="urn:microsoft.com/office/officeart/2005/8/layout/hChevron3"/>
    <dgm:cxn modelId="{ADA6D889-D51B-439D-9EF8-15E64FA18470}" type="presParOf" srcId="{0D57F655-C050-400F-84A0-75D02CA0DDB6}" destId="{56C2B3C9-1112-4EBE-9ECE-3309D510C95A}" srcOrd="3" destOrd="0" presId="urn:microsoft.com/office/officeart/2005/8/layout/hChevron3"/>
    <dgm:cxn modelId="{D6B08439-FDC2-4DF9-AA01-701F8F2068BC}" type="presParOf" srcId="{0D57F655-C050-400F-84A0-75D02CA0DDB6}" destId="{A9F0700A-BC06-4091-A8E7-4D2291B4061B}" srcOrd="4" destOrd="0" presId="urn:microsoft.com/office/officeart/2005/8/layout/hChevron3"/>
    <dgm:cxn modelId="{38B9B56F-D69F-4926-9734-59A92476FB15}" type="presParOf" srcId="{0D57F655-C050-400F-84A0-75D02CA0DDB6}" destId="{CD018EA6-49E8-4BF0-816D-DCA2F6A520DA}" srcOrd="5" destOrd="0" presId="urn:microsoft.com/office/officeart/2005/8/layout/hChevron3"/>
    <dgm:cxn modelId="{28254FB1-3AD3-4632-A2F9-929CEB89E34A}" type="presParOf" srcId="{0D57F655-C050-400F-84A0-75D02CA0DDB6}" destId="{6A95E138-A52B-48DE-939E-EB3EA351B380}" srcOrd="6" destOrd="0" presId="urn:microsoft.com/office/officeart/2005/8/layout/hChevron3"/>
    <dgm:cxn modelId="{E02AA64E-C6B8-43DE-A4D5-55F5D0A2DE00}" type="presParOf" srcId="{0D57F655-C050-400F-84A0-75D02CA0DDB6}" destId="{B6481F51-7DA5-416A-A61D-08CABD9B6D14}" srcOrd="7" destOrd="0" presId="urn:microsoft.com/office/officeart/2005/8/layout/hChevron3"/>
    <dgm:cxn modelId="{4E9602BB-99D6-4288-9F8B-D7929D094ED2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82F7EF6C-44AB-47A3-B788-BD1765413063}" type="presOf" srcId="{9FD0A986-B9BE-4B52-BE27-10E0BCA6F6E1}" destId="{522F967A-E2CF-43A3-A80E-D5AF6B698B5A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A18DF20E-3A43-4D50-A882-D18AD8A3E421}" type="presOf" srcId="{18C07546-32B1-4900-8688-67442FC1DBE8}" destId="{0D57F655-C050-400F-84A0-75D02CA0DDB6}" srcOrd="0" destOrd="0" presId="urn:microsoft.com/office/officeart/2005/8/layout/hChevron3"/>
    <dgm:cxn modelId="{A823E7B4-C4C9-4EC6-A8C7-E2338F5E5DBC}" type="presOf" srcId="{7CB624F8-98C2-4E8D-A289-0FCD4A6D0023}" destId="{6A95E138-A52B-48DE-939E-EB3EA351B380}" srcOrd="0" destOrd="0" presId="urn:microsoft.com/office/officeart/2005/8/layout/hChevron3"/>
    <dgm:cxn modelId="{E8C4739E-B3A9-4C59-98D7-377A7118E831}" type="presOf" srcId="{5D3F5B1C-2A14-4395-A36D-25067CB5897C}" destId="{A9F0700A-BC06-4091-A8E7-4D2291B4061B}" srcOrd="0" destOrd="0" presId="urn:microsoft.com/office/officeart/2005/8/layout/hChevron3"/>
    <dgm:cxn modelId="{622FF7ED-9F86-431F-959C-FF0D79EB4822}" type="presOf" srcId="{C79681B1-2C8A-4666-B2B7-49E41F1D7726}" destId="{E2225A8C-DEC1-4277-B98D-6FEF49D643C7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B0425149-E0DB-41D0-AE58-BC20CFAC6E97}" type="presOf" srcId="{2577DBF3-5FAA-4819-84EE-8947C540FBB3}" destId="{CEE319F4-B6BA-4F88-A4DA-41D97E0B5153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F136BCDA-86D1-4114-A6CD-55E7522E8CD0}" type="presParOf" srcId="{0D57F655-C050-400F-84A0-75D02CA0DDB6}" destId="{522F967A-E2CF-43A3-A80E-D5AF6B698B5A}" srcOrd="0" destOrd="0" presId="urn:microsoft.com/office/officeart/2005/8/layout/hChevron3"/>
    <dgm:cxn modelId="{AB48CDFF-CC1B-4EDF-B034-575C7894F2E5}" type="presParOf" srcId="{0D57F655-C050-400F-84A0-75D02CA0DDB6}" destId="{78669573-6372-406D-9094-7F3BB0594598}" srcOrd="1" destOrd="0" presId="urn:microsoft.com/office/officeart/2005/8/layout/hChevron3"/>
    <dgm:cxn modelId="{9FB30C8F-5A11-41B6-9E62-B5813E9B1614}" type="presParOf" srcId="{0D57F655-C050-400F-84A0-75D02CA0DDB6}" destId="{E2225A8C-DEC1-4277-B98D-6FEF49D643C7}" srcOrd="2" destOrd="0" presId="urn:microsoft.com/office/officeart/2005/8/layout/hChevron3"/>
    <dgm:cxn modelId="{8FBC837C-7880-42F8-83FA-6625595601F4}" type="presParOf" srcId="{0D57F655-C050-400F-84A0-75D02CA0DDB6}" destId="{56C2B3C9-1112-4EBE-9ECE-3309D510C95A}" srcOrd="3" destOrd="0" presId="urn:microsoft.com/office/officeart/2005/8/layout/hChevron3"/>
    <dgm:cxn modelId="{29A841DB-7639-4EAC-9905-8370E58BD5ED}" type="presParOf" srcId="{0D57F655-C050-400F-84A0-75D02CA0DDB6}" destId="{A9F0700A-BC06-4091-A8E7-4D2291B4061B}" srcOrd="4" destOrd="0" presId="urn:microsoft.com/office/officeart/2005/8/layout/hChevron3"/>
    <dgm:cxn modelId="{6D30C806-F367-4053-A95C-706F7408849C}" type="presParOf" srcId="{0D57F655-C050-400F-84A0-75D02CA0DDB6}" destId="{CD018EA6-49E8-4BF0-816D-DCA2F6A520DA}" srcOrd="5" destOrd="0" presId="urn:microsoft.com/office/officeart/2005/8/layout/hChevron3"/>
    <dgm:cxn modelId="{B2430539-1D84-4CE9-B9E4-E96C955AC9C0}" type="presParOf" srcId="{0D57F655-C050-400F-84A0-75D02CA0DDB6}" destId="{6A95E138-A52B-48DE-939E-EB3EA351B380}" srcOrd="6" destOrd="0" presId="urn:microsoft.com/office/officeart/2005/8/layout/hChevron3"/>
    <dgm:cxn modelId="{2A01083D-DB18-464C-8087-66D3ABEF3B16}" type="presParOf" srcId="{0D57F655-C050-400F-84A0-75D02CA0DDB6}" destId="{B6481F51-7DA5-416A-A61D-08CABD9B6D14}" srcOrd="7" destOrd="0" presId="urn:microsoft.com/office/officeart/2005/8/layout/hChevron3"/>
    <dgm:cxn modelId="{E6122BB9-C388-4D99-A640-F2F2681CA623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784E3C05-A37F-4030-82AE-51EE2A3C8880}" type="presOf" srcId="{5D3F5B1C-2A14-4395-A36D-25067CB5897C}" destId="{A9F0700A-BC06-4091-A8E7-4D2291B4061B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D9A86A32-4292-47B4-A7D0-9EE8187FF5F7}" type="presOf" srcId="{9FD0A986-B9BE-4B52-BE27-10E0BCA6F6E1}" destId="{522F967A-E2CF-43A3-A80E-D5AF6B698B5A}" srcOrd="0" destOrd="0" presId="urn:microsoft.com/office/officeart/2005/8/layout/hChevron3"/>
    <dgm:cxn modelId="{EDBD224A-D530-4BF8-8846-936A47FD2235}" type="presOf" srcId="{18C07546-32B1-4900-8688-67442FC1DBE8}" destId="{0D57F655-C050-400F-84A0-75D02CA0DDB6}" srcOrd="0" destOrd="0" presId="urn:microsoft.com/office/officeart/2005/8/layout/hChevron3"/>
    <dgm:cxn modelId="{67C78B4B-2E3C-46A5-BFCD-C53FF3B0EF8B}" type="presOf" srcId="{7CB624F8-98C2-4E8D-A289-0FCD4A6D0023}" destId="{6A95E138-A52B-48DE-939E-EB3EA351B380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EDD5C7EC-AD0F-44D9-BB48-A07CB56D6317}" type="presOf" srcId="{2577DBF3-5FAA-4819-84EE-8947C540FBB3}" destId="{CEE319F4-B6BA-4F88-A4DA-41D97E0B5153}" srcOrd="0" destOrd="0" presId="urn:microsoft.com/office/officeart/2005/8/layout/hChevron3"/>
    <dgm:cxn modelId="{FC1721E1-B3DC-43EC-BB36-3B700353D98F}" type="presOf" srcId="{C79681B1-2C8A-4666-B2B7-49E41F1D7726}" destId="{E2225A8C-DEC1-4277-B98D-6FEF49D643C7}" srcOrd="0" destOrd="0" presId="urn:microsoft.com/office/officeart/2005/8/layout/hChevron3"/>
    <dgm:cxn modelId="{7FAA4CED-8890-43FD-B989-8E1F4C0AE463}" type="presParOf" srcId="{0D57F655-C050-400F-84A0-75D02CA0DDB6}" destId="{522F967A-E2CF-43A3-A80E-D5AF6B698B5A}" srcOrd="0" destOrd="0" presId="urn:microsoft.com/office/officeart/2005/8/layout/hChevron3"/>
    <dgm:cxn modelId="{F6A32C4B-7868-4648-9AB8-28372B12374B}" type="presParOf" srcId="{0D57F655-C050-400F-84A0-75D02CA0DDB6}" destId="{78669573-6372-406D-9094-7F3BB0594598}" srcOrd="1" destOrd="0" presId="urn:microsoft.com/office/officeart/2005/8/layout/hChevron3"/>
    <dgm:cxn modelId="{47BB2758-68F8-4E40-B023-5221724DB2F5}" type="presParOf" srcId="{0D57F655-C050-400F-84A0-75D02CA0DDB6}" destId="{E2225A8C-DEC1-4277-B98D-6FEF49D643C7}" srcOrd="2" destOrd="0" presId="urn:microsoft.com/office/officeart/2005/8/layout/hChevron3"/>
    <dgm:cxn modelId="{EC3B8761-D65F-4B9E-8A84-E9B361A2752D}" type="presParOf" srcId="{0D57F655-C050-400F-84A0-75D02CA0DDB6}" destId="{56C2B3C9-1112-4EBE-9ECE-3309D510C95A}" srcOrd="3" destOrd="0" presId="urn:microsoft.com/office/officeart/2005/8/layout/hChevron3"/>
    <dgm:cxn modelId="{8B9D216F-D41B-4417-9451-54F3820107B1}" type="presParOf" srcId="{0D57F655-C050-400F-84A0-75D02CA0DDB6}" destId="{A9F0700A-BC06-4091-A8E7-4D2291B4061B}" srcOrd="4" destOrd="0" presId="urn:microsoft.com/office/officeart/2005/8/layout/hChevron3"/>
    <dgm:cxn modelId="{B2735A6E-A5FB-4430-A311-463E42B37895}" type="presParOf" srcId="{0D57F655-C050-400F-84A0-75D02CA0DDB6}" destId="{CD018EA6-49E8-4BF0-816D-DCA2F6A520DA}" srcOrd="5" destOrd="0" presId="urn:microsoft.com/office/officeart/2005/8/layout/hChevron3"/>
    <dgm:cxn modelId="{84B01327-6FF0-4B0F-806C-60A7348D77B1}" type="presParOf" srcId="{0D57F655-C050-400F-84A0-75D02CA0DDB6}" destId="{6A95E138-A52B-48DE-939E-EB3EA351B380}" srcOrd="6" destOrd="0" presId="urn:microsoft.com/office/officeart/2005/8/layout/hChevron3"/>
    <dgm:cxn modelId="{8E62923B-DB7C-4FAE-94F1-EA33057E0784}" type="presParOf" srcId="{0D57F655-C050-400F-84A0-75D02CA0DDB6}" destId="{B6481F51-7DA5-416A-A61D-08CABD9B6D14}" srcOrd="7" destOrd="0" presId="urn:microsoft.com/office/officeart/2005/8/layout/hChevron3"/>
    <dgm:cxn modelId="{45158F24-FCD0-48DB-AB4D-C6C844FF832D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4F409C1-67B2-4065-B0C5-7A49AEA0C61A}" type="presOf" srcId="{2577DBF3-5FAA-4819-84EE-8947C540FBB3}" destId="{CEE319F4-B6BA-4F88-A4DA-41D97E0B5153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E665F9C6-0502-4429-A03C-BF50C2DA7A6F}" type="presOf" srcId="{5D3F5B1C-2A14-4395-A36D-25067CB5897C}" destId="{A9F0700A-BC06-4091-A8E7-4D2291B4061B}" srcOrd="0" destOrd="0" presId="urn:microsoft.com/office/officeart/2005/8/layout/hChevron3"/>
    <dgm:cxn modelId="{717E1325-43FE-44CD-96A9-413858F4CC2A}" type="presOf" srcId="{C79681B1-2C8A-4666-B2B7-49E41F1D7726}" destId="{E2225A8C-DEC1-4277-B98D-6FEF49D643C7}" srcOrd="0" destOrd="0" presId="urn:microsoft.com/office/officeart/2005/8/layout/hChevron3"/>
    <dgm:cxn modelId="{38C9F0F0-C991-4AC9-90D3-19FC69B7BD2A}" type="presOf" srcId="{7CB624F8-98C2-4E8D-A289-0FCD4A6D0023}" destId="{6A95E138-A52B-48DE-939E-EB3EA351B380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86D5BD4B-13AE-4883-9870-5FA1EA9F37EE}" type="presOf" srcId="{18C07546-32B1-4900-8688-67442FC1DBE8}" destId="{0D57F655-C050-400F-84A0-75D02CA0DDB6}" srcOrd="0" destOrd="0" presId="urn:microsoft.com/office/officeart/2005/8/layout/hChevron3"/>
    <dgm:cxn modelId="{2C571D8F-0B6A-4D24-B7D8-D6C29B09410C}" type="presOf" srcId="{9FD0A986-B9BE-4B52-BE27-10E0BCA6F6E1}" destId="{522F967A-E2CF-43A3-A80E-D5AF6B698B5A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B865EDCB-14B8-4CF4-B763-7FCC5DE54FA3}" type="presParOf" srcId="{0D57F655-C050-400F-84A0-75D02CA0DDB6}" destId="{522F967A-E2CF-43A3-A80E-D5AF6B698B5A}" srcOrd="0" destOrd="0" presId="urn:microsoft.com/office/officeart/2005/8/layout/hChevron3"/>
    <dgm:cxn modelId="{235DC297-F0ED-44B6-8F7B-12DCFF85558C}" type="presParOf" srcId="{0D57F655-C050-400F-84A0-75D02CA0DDB6}" destId="{78669573-6372-406D-9094-7F3BB0594598}" srcOrd="1" destOrd="0" presId="urn:microsoft.com/office/officeart/2005/8/layout/hChevron3"/>
    <dgm:cxn modelId="{3C556B69-FF50-4A79-A345-9EEEFEC10CBE}" type="presParOf" srcId="{0D57F655-C050-400F-84A0-75D02CA0DDB6}" destId="{E2225A8C-DEC1-4277-B98D-6FEF49D643C7}" srcOrd="2" destOrd="0" presId="urn:microsoft.com/office/officeart/2005/8/layout/hChevron3"/>
    <dgm:cxn modelId="{44453567-23BA-4757-8357-120187181935}" type="presParOf" srcId="{0D57F655-C050-400F-84A0-75D02CA0DDB6}" destId="{56C2B3C9-1112-4EBE-9ECE-3309D510C95A}" srcOrd="3" destOrd="0" presId="urn:microsoft.com/office/officeart/2005/8/layout/hChevron3"/>
    <dgm:cxn modelId="{B75952C9-C54A-421A-814D-43C3973E9C33}" type="presParOf" srcId="{0D57F655-C050-400F-84A0-75D02CA0DDB6}" destId="{A9F0700A-BC06-4091-A8E7-4D2291B4061B}" srcOrd="4" destOrd="0" presId="urn:microsoft.com/office/officeart/2005/8/layout/hChevron3"/>
    <dgm:cxn modelId="{FB84B911-9D59-4399-9D22-370D5EF3DC39}" type="presParOf" srcId="{0D57F655-C050-400F-84A0-75D02CA0DDB6}" destId="{CD018EA6-49E8-4BF0-816D-DCA2F6A520DA}" srcOrd="5" destOrd="0" presId="urn:microsoft.com/office/officeart/2005/8/layout/hChevron3"/>
    <dgm:cxn modelId="{CDF72032-34B5-4776-9AE6-AC02D465DBD5}" type="presParOf" srcId="{0D57F655-C050-400F-84A0-75D02CA0DDB6}" destId="{6A95E138-A52B-48DE-939E-EB3EA351B380}" srcOrd="6" destOrd="0" presId="urn:microsoft.com/office/officeart/2005/8/layout/hChevron3"/>
    <dgm:cxn modelId="{242A65C0-19CB-4CFD-B281-DB8409CC48D8}" type="presParOf" srcId="{0D57F655-C050-400F-84A0-75D02CA0DDB6}" destId="{B6481F51-7DA5-416A-A61D-08CABD9B6D14}" srcOrd="7" destOrd="0" presId="urn:microsoft.com/office/officeart/2005/8/layout/hChevron3"/>
    <dgm:cxn modelId="{04AE7D5B-2979-45C3-8B42-D7606E6800ED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4284C-69C8-4011-9281-EF5E90621485}" type="presOf" srcId="{18C07546-32B1-4900-8688-67442FC1DBE8}" destId="{0D57F655-C050-400F-84A0-75D02CA0DDB6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89569E5A-D696-448C-BD2E-84830F605030}" type="presOf" srcId="{5D3F5B1C-2A14-4395-A36D-25067CB5897C}" destId="{A9F0700A-BC06-4091-A8E7-4D2291B4061B}" srcOrd="0" destOrd="0" presId="urn:microsoft.com/office/officeart/2005/8/layout/hChevron3"/>
    <dgm:cxn modelId="{4A0D72B3-E5BB-4667-BB75-8B245D805135}" type="presOf" srcId="{2577DBF3-5FAA-4819-84EE-8947C540FBB3}" destId="{CEE319F4-B6BA-4F88-A4DA-41D97E0B5153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2969BC31-2EAA-428B-853F-0065D4EE6702}" type="presOf" srcId="{C79681B1-2C8A-4666-B2B7-49E41F1D7726}" destId="{E2225A8C-DEC1-4277-B98D-6FEF49D643C7}" srcOrd="0" destOrd="0" presId="urn:microsoft.com/office/officeart/2005/8/layout/hChevron3"/>
    <dgm:cxn modelId="{49B4E708-5357-4F87-843E-890E61613AF9}" type="presOf" srcId="{7CB624F8-98C2-4E8D-A289-0FCD4A6D0023}" destId="{6A95E138-A52B-48DE-939E-EB3EA351B380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1AE5AF98-42D9-4F9D-9591-76B970F0B151}" type="presOf" srcId="{9FD0A986-B9BE-4B52-BE27-10E0BCA6F6E1}" destId="{522F967A-E2CF-43A3-A80E-D5AF6B698B5A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4BDBF339-7B9E-4C5C-96D1-04CDAE354A00}" type="presParOf" srcId="{0D57F655-C050-400F-84A0-75D02CA0DDB6}" destId="{522F967A-E2CF-43A3-A80E-D5AF6B698B5A}" srcOrd="0" destOrd="0" presId="urn:microsoft.com/office/officeart/2005/8/layout/hChevron3"/>
    <dgm:cxn modelId="{E9C41B44-71EB-4A8E-9CED-BF0DB3F248AA}" type="presParOf" srcId="{0D57F655-C050-400F-84A0-75D02CA0DDB6}" destId="{78669573-6372-406D-9094-7F3BB0594598}" srcOrd="1" destOrd="0" presId="urn:microsoft.com/office/officeart/2005/8/layout/hChevron3"/>
    <dgm:cxn modelId="{D9D06B90-03B6-4BC7-B82A-737A935AE1FF}" type="presParOf" srcId="{0D57F655-C050-400F-84A0-75D02CA0DDB6}" destId="{E2225A8C-DEC1-4277-B98D-6FEF49D643C7}" srcOrd="2" destOrd="0" presId="urn:microsoft.com/office/officeart/2005/8/layout/hChevron3"/>
    <dgm:cxn modelId="{1C079B6D-BC57-4CD7-9460-5A8A74377A72}" type="presParOf" srcId="{0D57F655-C050-400F-84A0-75D02CA0DDB6}" destId="{56C2B3C9-1112-4EBE-9ECE-3309D510C95A}" srcOrd="3" destOrd="0" presId="urn:microsoft.com/office/officeart/2005/8/layout/hChevron3"/>
    <dgm:cxn modelId="{8BD425BD-5B3B-482E-A475-155A2CF3AC11}" type="presParOf" srcId="{0D57F655-C050-400F-84A0-75D02CA0DDB6}" destId="{A9F0700A-BC06-4091-A8E7-4D2291B4061B}" srcOrd="4" destOrd="0" presId="urn:microsoft.com/office/officeart/2005/8/layout/hChevron3"/>
    <dgm:cxn modelId="{91688A7D-58DA-4CDA-AAA7-B47A12E20F8A}" type="presParOf" srcId="{0D57F655-C050-400F-84A0-75D02CA0DDB6}" destId="{CD018EA6-49E8-4BF0-816D-DCA2F6A520DA}" srcOrd="5" destOrd="0" presId="urn:microsoft.com/office/officeart/2005/8/layout/hChevron3"/>
    <dgm:cxn modelId="{A7E7CFE4-30B6-44A7-9243-BC3B1D81D15A}" type="presParOf" srcId="{0D57F655-C050-400F-84A0-75D02CA0DDB6}" destId="{6A95E138-A52B-48DE-939E-EB3EA351B380}" srcOrd="6" destOrd="0" presId="urn:microsoft.com/office/officeart/2005/8/layout/hChevron3"/>
    <dgm:cxn modelId="{2DBB2117-A856-4944-8211-5A0B525F6D98}" type="presParOf" srcId="{0D57F655-C050-400F-84A0-75D02CA0DDB6}" destId="{B6481F51-7DA5-416A-A61D-08CABD9B6D14}" srcOrd="7" destOrd="0" presId="urn:microsoft.com/office/officeart/2005/8/layout/hChevron3"/>
    <dgm:cxn modelId="{9E44AADA-057D-445E-96D8-5B18D4CC4BA2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5AA40978-26DE-4AC1-ADC2-39759CDD83C8}" type="presOf" srcId="{7CB624F8-98C2-4E8D-A289-0FCD4A6D0023}" destId="{6A95E138-A52B-48DE-939E-EB3EA351B380}" srcOrd="0" destOrd="0" presId="urn:microsoft.com/office/officeart/2005/8/layout/hChevron3"/>
    <dgm:cxn modelId="{43AA8353-88BD-4E37-8E12-F05C9DFFAEDF}" type="presOf" srcId="{5D3F5B1C-2A14-4395-A36D-25067CB5897C}" destId="{A9F0700A-BC06-4091-A8E7-4D2291B4061B}" srcOrd="0" destOrd="0" presId="urn:microsoft.com/office/officeart/2005/8/layout/hChevron3"/>
    <dgm:cxn modelId="{B762E6E8-5049-4F66-8386-91A89550E38F}" type="presOf" srcId="{18C07546-32B1-4900-8688-67442FC1DBE8}" destId="{0D57F655-C050-400F-84A0-75D02CA0DDB6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D8BC9B5D-72E1-4A04-B5E8-6FEA6E4FCB9B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F75856F2-74E9-494B-A521-6177D96C3E9A}" type="presOf" srcId="{9FD0A986-B9BE-4B52-BE27-10E0BCA6F6E1}" destId="{522F967A-E2CF-43A3-A80E-D5AF6B698B5A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0831283C-49FC-4F27-9E28-90AFE560D292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5D93BD9F-4153-48D8-BC38-516891CD22F0}" type="presParOf" srcId="{0D57F655-C050-400F-84A0-75D02CA0DDB6}" destId="{522F967A-E2CF-43A3-A80E-D5AF6B698B5A}" srcOrd="0" destOrd="0" presId="urn:microsoft.com/office/officeart/2005/8/layout/hChevron3"/>
    <dgm:cxn modelId="{4A472592-2B2F-45E3-9BBA-A6BA6AD53B78}" type="presParOf" srcId="{0D57F655-C050-400F-84A0-75D02CA0DDB6}" destId="{78669573-6372-406D-9094-7F3BB0594598}" srcOrd="1" destOrd="0" presId="urn:microsoft.com/office/officeart/2005/8/layout/hChevron3"/>
    <dgm:cxn modelId="{F25D7536-C7F9-4E11-95C6-2A3C78201440}" type="presParOf" srcId="{0D57F655-C050-400F-84A0-75D02CA0DDB6}" destId="{E2225A8C-DEC1-4277-B98D-6FEF49D643C7}" srcOrd="2" destOrd="0" presId="urn:microsoft.com/office/officeart/2005/8/layout/hChevron3"/>
    <dgm:cxn modelId="{5C552DB9-F4B4-4EE6-9BB6-6B83B005E47C}" type="presParOf" srcId="{0D57F655-C050-400F-84A0-75D02CA0DDB6}" destId="{56C2B3C9-1112-4EBE-9ECE-3309D510C95A}" srcOrd="3" destOrd="0" presId="urn:microsoft.com/office/officeart/2005/8/layout/hChevron3"/>
    <dgm:cxn modelId="{2E824405-D9EF-418A-A966-E88B92B5FCCA}" type="presParOf" srcId="{0D57F655-C050-400F-84A0-75D02CA0DDB6}" destId="{A9F0700A-BC06-4091-A8E7-4D2291B4061B}" srcOrd="4" destOrd="0" presId="urn:microsoft.com/office/officeart/2005/8/layout/hChevron3"/>
    <dgm:cxn modelId="{BCC1E4D3-6294-49B4-A735-0E269F56C9BF}" type="presParOf" srcId="{0D57F655-C050-400F-84A0-75D02CA0DDB6}" destId="{CD018EA6-49E8-4BF0-816D-DCA2F6A520DA}" srcOrd="5" destOrd="0" presId="urn:microsoft.com/office/officeart/2005/8/layout/hChevron3"/>
    <dgm:cxn modelId="{3D24AF34-8250-4500-B751-FE5416DC6A63}" type="presParOf" srcId="{0D57F655-C050-400F-84A0-75D02CA0DDB6}" destId="{6A95E138-A52B-48DE-939E-EB3EA351B380}" srcOrd="6" destOrd="0" presId="urn:microsoft.com/office/officeart/2005/8/layout/hChevron3"/>
    <dgm:cxn modelId="{6A7E7822-8227-44BF-9A24-77F3AA41CBB2}" type="presParOf" srcId="{0D57F655-C050-400F-84A0-75D02CA0DDB6}" destId="{B6481F51-7DA5-416A-A61D-08CABD9B6D14}" srcOrd="7" destOrd="0" presId="urn:microsoft.com/office/officeart/2005/8/layout/hChevron3"/>
    <dgm:cxn modelId="{0E90AE16-B0AA-4FBC-A0E5-1063B35F0267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1773AA2-AC46-4FD3-9C1F-C531AC9BAC6A}" type="presOf" srcId="{2577DBF3-5FAA-4819-84EE-8947C540FBB3}" destId="{CEE319F4-B6BA-4F88-A4DA-41D97E0B5153}" srcOrd="0" destOrd="0" presId="urn:microsoft.com/office/officeart/2005/8/layout/hChevron3"/>
    <dgm:cxn modelId="{F66FC6AD-0853-447F-BFAC-70DE49549EB7}" type="presOf" srcId="{7CB624F8-98C2-4E8D-A289-0FCD4A6D0023}" destId="{6A95E138-A52B-48DE-939E-EB3EA351B380}" srcOrd="0" destOrd="0" presId="urn:microsoft.com/office/officeart/2005/8/layout/hChevron3"/>
    <dgm:cxn modelId="{F867D0D5-E20F-4109-A243-9DE498A9BD9A}" type="presOf" srcId="{5D3F5B1C-2A14-4395-A36D-25067CB5897C}" destId="{A9F0700A-BC06-4091-A8E7-4D2291B4061B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619013F8-D006-4A4D-8E41-2FD5354A3CAE}" type="presOf" srcId="{18C07546-32B1-4900-8688-67442FC1DBE8}" destId="{0D57F655-C050-400F-84A0-75D02CA0DDB6}" srcOrd="0" destOrd="0" presId="urn:microsoft.com/office/officeart/2005/8/layout/hChevron3"/>
    <dgm:cxn modelId="{5D25B429-9B94-4A13-90D9-F802977D745B}" type="presOf" srcId="{9FD0A986-B9BE-4B52-BE27-10E0BCA6F6E1}" destId="{522F967A-E2CF-43A3-A80E-D5AF6B698B5A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1737F9F7-48FA-447E-9798-E75D7454DA02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FF49FE64-1120-4BBB-9AED-B63EE51FC529}" type="presParOf" srcId="{0D57F655-C050-400F-84A0-75D02CA0DDB6}" destId="{522F967A-E2CF-43A3-A80E-D5AF6B698B5A}" srcOrd="0" destOrd="0" presId="urn:microsoft.com/office/officeart/2005/8/layout/hChevron3"/>
    <dgm:cxn modelId="{F492D9FC-7CFE-4B9E-A538-BB7BFD0AAF8A}" type="presParOf" srcId="{0D57F655-C050-400F-84A0-75D02CA0DDB6}" destId="{78669573-6372-406D-9094-7F3BB0594598}" srcOrd="1" destOrd="0" presId="urn:microsoft.com/office/officeart/2005/8/layout/hChevron3"/>
    <dgm:cxn modelId="{CCFAAC39-48B2-4455-B293-80F20E1BEE9A}" type="presParOf" srcId="{0D57F655-C050-400F-84A0-75D02CA0DDB6}" destId="{E2225A8C-DEC1-4277-B98D-6FEF49D643C7}" srcOrd="2" destOrd="0" presId="urn:microsoft.com/office/officeart/2005/8/layout/hChevron3"/>
    <dgm:cxn modelId="{19BAC92A-E16C-43A5-9CA4-E57C834A1A2B}" type="presParOf" srcId="{0D57F655-C050-400F-84A0-75D02CA0DDB6}" destId="{56C2B3C9-1112-4EBE-9ECE-3309D510C95A}" srcOrd="3" destOrd="0" presId="urn:microsoft.com/office/officeart/2005/8/layout/hChevron3"/>
    <dgm:cxn modelId="{F9BF291A-8F6A-4561-875B-4976684543C6}" type="presParOf" srcId="{0D57F655-C050-400F-84A0-75D02CA0DDB6}" destId="{A9F0700A-BC06-4091-A8E7-4D2291B4061B}" srcOrd="4" destOrd="0" presId="urn:microsoft.com/office/officeart/2005/8/layout/hChevron3"/>
    <dgm:cxn modelId="{850825EC-2BBD-4642-AC2B-58EA27AC9303}" type="presParOf" srcId="{0D57F655-C050-400F-84A0-75D02CA0DDB6}" destId="{CD018EA6-49E8-4BF0-816D-DCA2F6A520DA}" srcOrd="5" destOrd="0" presId="urn:microsoft.com/office/officeart/2005/8/layout/hChevron3"/>
    <dgm:cxn modelId="{30947662-C107-4D59-B96E-1CF44D033094}" type="presParOf" srcId="{0D57F655-C050-400F-84A0-75D02CA0DDB6}" destId="{6A95E138-A52B-48DE-939E-EB3EA351B380}" srcOrd="6" destOrd="0" presId="urn:microsoft.com/office/officeart/2005/8/layout/hChevron3"/>
    <dgm:cxn modelId="{AA36FA63-51C0-40BF-8F07-316FECEB0DD6}" type="presParOf" srcId="{0D57F655-C050-400F-84A0-75D02CA0DDB6}" destId="{B6481F51-7DA5-416A-A61D-08CABD9B6D14}" srcOrd="7" destOrd="0" presId="urn:microsoft.com/office/officeart/2005/8/layout/hChevron3"/>
    <dgm:cxn modelId="{A5526C41-0B69-4342-8C09-DD18ECB52C1A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020696-AF63-4C9F-B824-9C02555E708B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3142FF44-EC6E-4AD3-8756-DC24232469F0}" type="presOf" srcId="{9FD0A986-B9BE-4B52-BE27-10E0BCA6F6E1}" destId="{522F967A-E2CF-43A3-A80E-D5AF6B698B5A}" srcOrd="0" destOrd="0" presId="urn:microsoft.com/office/officeart/2005/8/layout/hChevron3"/>
    <dgm:cxn modelId="{BB44DFCA-4812-4843-ACCC-42255A7CDAFC}" type="presOf" srcId="{18C07546-32B1-4900-8688-67442FC1DBE8}" destId="{0D57F655-C050-400F-84A0-75D02CA0DDB6}" srcOrd="0" destOrd="0" presId="urn:microsoft.com/office/officeart/2005/8/layout/hChevron3"/>
    <dgm:cxn modelId="{D9CF0D63-DFC9-4854-BCC5-5186076B7DAA}" type="presOf" srcId="{5D3F5B1C-2A14-4395-A36D-25067CB5897C}" destId="{A9F0700A-BC06-4091-A8E7-4D2291B4061B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AD842EEF-11AF-4C1B-BC8F-2872E6F93F29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053C1458-948A-472D-B1A8-6685818B0952}" type="presOf" srcId="{7CB624F8-98C2-4E8D-A289-0FCD4A6D0023}" destId="{6A95E138-A52B-48DE-939E-EB3EA351B380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9696907E-622E-49E3-92DE-1A6A0B08D5F7}" type="presParOf" srcId="{0D57F655-C050-400F-84A0-75D02CA0DDB6}" destId="{522F967A-E2CF-43A3-A80E-D5AF6B698B5A}" srcOrd="0" destOrd="0" presId="urn:microsoft.com/office/officeart/2005/8/layout/hChevron3"/>
    <dgm:cxn modelId="{691DE6AB-F683-417D-962D-8B14EF2961F6}" type="presParOf" srcId="{0D57F655-C050-400F-84A0-75D02CA0DDB6}" destId="{78669573-6372-406D-9094-7F3BB0594598}" srcOrd="1" destOrd="0" presId="urn:microsoft.com/office/officeart/2005/8/layout/hChevron3"/>
    <dgm:cxn modelId="{ECD3C07D-1B8D-4D92-B28E-645CB4A7CF03}" type="presParOf" srcId="{0D57F655-C050-400F-84A0-75D02CA0DDB6}" destId="{E2225A8C-DEC1-4277-B98D-6FEF49D643C7}" srcOrd="2" destOrd="0" presId="urn:microsoft.com/office/officeart/2005/8/layout/hChevron3"/>
    <dgm:cxn modelId="{346D7B57-BFC4-4F1B-A7FB-55E81A8B1F07}" type="presParOf" srcId="{0D57F655-C050-400F-84A0-75D02CA0DDB6}" destId="{56C2B3C9-1112-4EBE-9ECE-3309D510C95A}" srcOrd="3" destOrd="0" presId="urn:microsoft.com/office/officeart/2005/8/layout/hChevron3"/>
    <dgm:cxn modelId="{D1815FA5-7C97-49B5-BF0A-0A7647D831F7}" type="presParOf" srcId="{0D57F655-C050-400F-84A0-75D02CA0DDB6}" destId="{A9F0700A-BC06-4091-A8E7-4D2291B4061B}" srcOrd="4" destOrd="0" presId="urn:microsoft.com/office/officeart/2005/8/layout/hChevron3"/>
    <dgm:cxn modelId="{943B4534-D814-4B6B-B498-373CE537CCFB}" type="presParOf" srcId="{0D57F655-C050-400F-84A0-75D02CA0DDB6}" destId="{CD018EA6-49E8-4BF0-816D-DCA2F6A520DA}" srcOrd="5" destOrd="0" presId="urn:microsoft.com/office/officeart/2005/8/layout/hChevron3"/>
    <dgm:cxn modelId="{5619AF9E-E9AD-4E61-94D4-ED34969FDE0A}" type="presParOf" srcId="{0D57F655-C050-400F-84A0-75D02CA0DDB6}" destId="{6A95E138-A52B-48DE-939E-EB3EA351B380}" srcOrd="6" destOrd="0" presId="urn:microsoft.com/office/officeart/2005/8/layout/hChevron3"/>
    <dgm:cxn modelId="{ABF964D3-7068-44E8-B8EC-B7CEBD7DCCDC}" type="presParOf" srcId="{0D57F655-C050-400F-84A0-75D02CA0DDB6}" destId="{B6481F51-7DA5-416A-A61D-08CABD9B6D14}" srcOrd="7" destOrd="0" presId="urn:microsoft.com/office/officeart/2005/8/layout/hChevron3"/>
    <dgm:cxn modelId="{600D8121-C840-4B0D-9419-3BA65D996D96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490474D3-EB80-4247-851B-117CDE6213C4}" type="presOf" srcId="{18C07546-32B1-4900-8688-67442FC1DBE8}" destId="{0D57F655-C050-400F-84A0-75D02CA0DDB6}" srcOrd="0" destOrd="0" presId="urn:microsoft.com/office/officeart/2005/8/layout/hChevron3"/>
    <dgm:cxn modelId="{0EA16E6B-5E75-4B63-B82F-6E9877724AD5}" type="presOf" srcId="{C79681B1-2C8A-4666-B2B7-49E41F1D7726}" destId="{E2225A8C-DEC1-4277-B98D-6FEF49D643C7}" srcOrd="0" destOrd="0" presId="urn:microsoft.com/office/officeart/2005/8/layout/hChevron3"/>
    <dgm:cxn modelId="{7225A597-3A56-4DBF-8ADE-D71624630226}" type="presOf" srcId="{9FD0A986-B9BE-4B52-BE27-10E0BCA6F6E1}" destId="{522F967A-E2CF-43A3-A80E-D5AF6B698B5A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1BC61C94-B025-4586-94D1-9C8692901287}" type="presOf" srcId="{7CB624F8-98C2-4E8D-A289-0FCD4A6D0023}" destId="{6A95E138-A52B-48DE-939E-EB3EA351B380}" srcOrd="0" destOrd="0" presId="urn:microsoft.com/office/officeart/2005/8/layout/hChevron3"/>
    <dgm:cxn modelId="{342403F0-7F4A-4BA8-BCFB-1FFEE0C906DD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66E83A47-F53B-4A63-BD41-611E72B8B787}" type="presOf" srcId="{5D3F5B1C-2A14-4395-A36D-25067CB5897C}" destId="{A9F0700A-BC06-4091-A8E7-4D2291B4061B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728A23DC-0A9E-4DF1-9F6D-DEF2287EE7AE}" type="presParOf" srcId="{0D57F655-C050-400F-84A0-75D02CA0DDB6}" destId="{522F967A-E2CF-43A3-A80E-D5AF6B698B5A}" srcOrd="0" destOrd="0" presId="urn:microsoft.com/office/officeart/2005/8/layout/hChevron3"/>
    <dgm:cxn modelId="{2E23EE16-B439-4ACC-85C0-5B0A72308852}" type="presParOf" srcId="{0D57F655-C050-400F-84A0-75D02CA0DDB6}" destId="{78669573-6372-406D-9094-7F3BB0594598}" srcOrd="1" destOrd="0" presId="urn:microsoft.com/office/officeart/2005/8/layout/hChevron3"/>
    <dgm:cxn modelId="{59F44B1E-A1BF-4C6D-BAE6-19ECCBA0B62B}" type="presParOf" srcId="{0D57F655-C050-400F-84A0-75D02CA0DDB6}" destId="{E2225A8C-DEC1-4277-B98D-6FEF49D643C7}" srcOrd="2" destOrd="0" presId="urn:microsoft.com/office/officeart/2005/8/layout/hChevron3"/>
    <dgm:cxn modelId="{A8AFE66B-9F30-4A4E-905E-04286F385703}" type="presParOf" srcId="{0D57F655-C050-400F-84A0-75D02CA0DDB6}" destId="{56C2B3C9-1112-4EBE-9ECE-3309D510C95A}" srcOrd="3" destOrd="0" presId="urn:microsoft.com/office/officeart/2005/8/layout/hChevron3"/>
    <dgm:cxn modelId="{A86D3C4A-BFBC-474E-80F8-BBE6CDD54BCE}" type="presParOf" srcId="{0D57F655-C050-400F-84A0-75D02CA0DDB6}" destId="{A9F0700A-BC06-4091-A8E7-4D2291B4061B}" srcOrd="4" destOrd="0" presId="urn:microsoft.com/office/officeart/2005/8/layout/hChevron3"/>
    <dgm:cxn modelId="{9899B417-936B-4360-BFF0-FC35B4FB2669}" type="presParOf" srcId="{0D57F655-C050-400F-84A0-75D02CA0DDB6}" destId="{CD018EA6-49E8-4BF0-816D-DCA2F6A520DA}" srcOrd="5" destOrd="0" presId="urn:microsoft.com/office/officeart/2005/8/layout/hChevron3"/>
    <dgm:cxn modelId="{6D4A2B64-E04F-419C-8DE2-912E43BFFC1B}" type="presParOf" srcId="{0D57F655-C050-400F-84A0-75D02CA0DDB6}" destId="{6A95E138-A52B-48DE-939E-EB3EA351B380}" srcOrd="6" destOrd="0" presId="urn:microsoft.com/office/officeart/2005/8/layout/hChevron3"/>
    <dgm:cxn modelId="{ACE4FB81-F749-48D8-B791-917B3B9AF4CB}" type="presParOf" srcId="{0D57F655-C050-400F-84A0-75D02CA0DDB6}" destId="{B6481F51-7DA5-416A-A61D-08CABD9B6D14}" srcOrd="7" destOrd="0" presId="urn:microsoft.com/office/officeart/2005/8/layout/hChevron3"/>
    <dgm:cxn modelId="{A57FC40E-71AD-41CE-BB49-2E2CE29C3764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4C298-0577-4694-BF18-1472A48F440C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9BDFA222-70EA-4B92-8E31-0C4C22232270}" type="presOf" srcId="{9FD0A986-B9BE-4B52-BE27-10E0BCA6F6E1}" destId="{522F967A-E2CF-43A3-A80E-D5AF6B698B5A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FFF782D1-BB42-4968-92D9-04475A4B36C8}" type="presOf" srcId="{5D3F5B1C-2A14-4395-A36D-25067CB5897C}" destId="{A9F0700A-BC06-4091-A8E7-4D2291B4061B}" srcOrd="0" destOrd="0" presId="urn:microsoft.com/office/officeart/2005/8/layout/hChevron3"/>
    <dgm:cxn modelId="{4CFA1B42-623E-40B4-A847-24B04399FDE1}" type="presOf" srcId="{2577DBF3-5FAA-4819-84EE-8947C540FBB3}" destId="{CEE319F4-B6BA-4F88-A4DA-41D97E0B5153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8E3B81C3-3376-4EFD-B47C-12E37090C493}" type="presOf" srcId="{7CB624F8-98C2-4E8D-A289-0FCD4A6D0023}" destId="{6A95E138-A52B-48DE-939E-EB3EA351B380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6BBB7E5E-5FCD-4BEA-AB31-BEC2797E47B2}" type="presOf" srcId="{18C07546-32B1-4900-8688-67442FC1DBE8}" destId="{0D57F655-C050-400F-84A0-75D02CA0DDB6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677626D1-C38C-469F-BF8C-359B6F089A72}" type="presParOf" srcId="{0D57F655-C050-400F-84A0-75D02CA0DDB6}" destId="{522F967A-E2CF-43A3-A80E-D5AF6B698B5A}" srcOrd="0" destOrd="0" presId="urn:microsoft.com/office/officeart/2005/8/layout/hChevron3"/>
    <dgm:cxn modelId="{8D6F35E9-2EF8-4DC2-A796-A8ADF1234E9E}" type="presParOf" srcId="{0D57F655-C050-400F-84A0-75D02CA0DDB6}" destId="{78669573-6372-406D-9094-7F3BB0594598}" srcOrd="1" destOrd="0" presId="urn:microsoft.com/office/officeart/2005/8/layout/hChevron3"/>
    <dgm:cxn modelId="{2BA34F85-2EE1-4ED2-9707-01091ED46483}" type="presParOf" srcId="{0D57F655-C050-400F-84A0-75D02CA0DDB6}" destId="{E2225A8C-DEC1-4277-B98D-6FEF49D643C7}" srcOrd="2" destOrd="0" presId="urn:microsoft.com/office/officeart/2005/8/layout/hChevron3"/>
    <dgm:cxn modelId="{F6D888FE-CAC2-4A74-8A73-5FE4A2B1013B}" type="presParOf" srcId="{0D57F655-C050-400F-84A0-75D02CA0DDB6}" destId="{56C2B3C9-1112-4EBE-9ECE-3309D510C95A}" srcOrd="3" destOrd="0" presId="urn:microsoft.com/office/officeart/2005/8/layout/hChevron3"/>
    <dgm:cxn modelId="{A5B486E0-4E75-40A4-B0D6-1DDE6D5BEB63}" type="presParOf" srcId="{0D57F655-C050-400F-84A0-75D02CA0DDB6}" destId="{A9F0700A-BC06-4091-A8E7-4D2291B4061B}" srcOrd="4" destOrd="0" presId="urn:microsoft.com/office/officeart/2005/8/layout/hChevron3"/>
    <dgm:cxn modelId="{A9D09F8D-84C2-4FCB-B35D-E86B61D7AA7E}" type="presParOf" srcId="{0D57F655-C050-400F-84A0-75D02CA0DDB6}" destId="{CD018EA6-49E8-4BF0-816D-DCA2F6A520DA}" srcOrd="5" destOrd="0" presId="urn:microsoft.com/office/officeart/2005/8/layout/hChevron3"/>
    <dgm:cxn modelId="{7B339033-DAC6-4400-916A-32E5F570B6AE}" type="presParOf" srcId="{0D57F655-C050-400F-84A0-75D02CA0DDB6}" destId="{6A95E138-A52B-48DE-939E-EB3EA351B380}" srcOrd="6" destOrd="0" presId="urn:microsoft.com/office/officeart/2005/8/layout/hChevron3"/>
    <dgm:cxn modelId="{0E2D7C6D-C2B9-44D6-B6EC-85BD23314E9A}" type="presParOf" srcId="{0D57F655-C050-400F-84A0-75D02CA0DDB6}" destId="{B6481F51-7DA5-416A-A61D-08CABD9B6D14}" srcOrd="7" destOrd="0" presId="urn:microsoft.com/office/officeart/2005/8/layout/hChevron3"/>
    <dgm:cxn modelId="{20674515-E87D-4227-AFF4-AC632E4EFD82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A53EE2A-E5AA-471E-A7E3-78F2E9D19CF9}" type="presOf" srcId="{2577DBF3-5FAA-4819-84EE-8947C540FBB3}" destId="{CEE319F4-B6BA-4F88-A4DA-41D97E0B5153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666F0FAB-926B-4FB0-9DE1-081279DC376A}" type="presOf" srcId="{C79681B1-2C8A-4666-B2B7-49E41F1D7726}" destId="{E2225A8C-DEC1-4277-B98D-6FEF49D643C7}" srcOrd="0" destOrd="0" presId="urn:microsoft.com/office/officeart/2005/8/layout/hChevron3"/>
    <dgm:cxn modelId="{E297E245-163B-4CD0-954F-4D8351B61556}" type="presOf" srcId="{5D3F5B1C-2A14-4395-A36D-25067CB5897C}" destId="{A9F0700A-BC06-4091-A8E7-4D2291B4061B}" srcOrd="0" destOrd="0" presId="urn:microsoft.com/office/officeart/2005/8/layout/hChevron3"/>
    <dgm:cxn modelId="{1F775609-066C-4550-9A6D-A83167DBB73E}" type="presOf" srcId="{9FD0A986-B9BE-4B52-BE27-10E0BCA6F6E1}" destId="{522F967A-E2CF-43A3-A80E-D5AF6B698B5A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35594084-2979-46DA-8237-188D10BAEFCB}" type="presOf" srcId="{7CB624F8-98C2-4E8D-A289-0FCD4A6D0023}" destId="{6A95E138-A52B-48DE-939E-EB3EA351B380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4B754712-082A-4017-A5E7-0A0565CE20B4}" type="presOf" srcId="{18C07546-32B1-4900-8688-67442FC1DBE8}" destId="{0D57F655-C050-400F-84A0-75D02CA0DDB6}" srcOrd="0" destOrd="0" presId="urn:microsoft.com/office/officeart/2005/8/layout/hChevron3"/>
    <dgm:cxn modelId="{13E0BCA0-FEA9-4BA1-AB80-0080EA1BDA54}" type="presParOf" srcId="{0D57F655-C050-400F-84A0-75D02CA0DDB6}" destId="{522F967A-E2CF-43A3-A80E-D5AF6B698B5A}" srcOrd="0" destOrd="0" presId="urn:microsoft.com/office/officeart/2005/8/layout/hChevron3"/>
    <dgm:cxn modelId="{EB45E58F-0431-405C-BACA-FF513A58809C}" type="presParOf" srcId="{0D57F655-C050-400F-84A0-75D02CA0DDB6}" destId="{78669573-6372-406D-9094-7F3BB0594598}" srcOrd="1" destOrd="0" presId="urn:microsoft.com/office/officeart/2005/8/layout/hChevron3"/>
    <dgm:cxn modelId="{9DE53123-CDD5-45A8-B94C-0B24F50E06BA}" type="presParOf" srcId="{0D57F655-C050-400F-84A0-75D02CA0DDB6}" destId="{E2225A8C-DEC1-4277-B98D-6FEF49D643C7}" srcOrd="2" destOrd="0" presId="urn:microsoft.com/office/officeart/2005/8/layout/hChevron3"/>
    <dgm:cxn modelId="{F5CAF387-392A-4A20-8480-28B51366635D}" type="presParOf" srcId="{0D57F655-C050-400F-84A0-75D02CA0DDB6}" destId="{56C2B3C9-1112-4EBE-9ECE-3309D510C95A}" srcOrd="3" destOrd="0" presId="urn:microsoft.com/office/officeart/2005/8/layout/hChevron3"/>
    <dgm:cxn modelId="{28269E77-513F-4C99-B7A1-63EBCC72B95B}" type="presParOf" srcId="{0D57F655-C050-400F-84A0-75D02CA0DDB6}" destId="{A9F0700A-BC06-4091-A8E7-4D2291B4061B}" srcOrd="4" destOrd="0" presId="urn:microsoft.com/office/officeart/2005/8/layout/hChevron3"/>
    <dgm:cxn modelId="{E5C2A354-691C-49CE-92C3-64ECEE77B075}" type="presParOf" srcId="{0D57F655-C050-400F-84A0-75D02CA0DDB6}" destId="{CD018EA6-49E8-4BF0-816D-DCA2F6A520DA}" srcOrd="5" destOrd="0" presId="urn:microsoft.com/office/officeart/2005/8/layout/hChevron3"/>
    <dgm:cxn modelId="{630D3A78-AD6C-4E11-9558-017088F9F808}" type="presParOf" srcId="{0D57F655-C050-400F-84A0-75D02CA0DDB6}" destId="{6A95E138-A52B-48DE-939E-EB3EA351B380}" srcOrd="6" destOrd="0" presId="urn:microsoft.com/office/officeart/2005/8/layout/hChevron3"/>
    <dgm:cxn modelId="{C51D46E2-8AC4-4CB9-BDD5-BF8539DAAB93}" type="presParOf" srcId="{0D57F655-C050-400F-84A0-75D02CA0DDB6}" destId="{B6481F51-7DA5-416A-A61D-08CABD9B6D14}" srcOrd="7" destOrd="0" presId="urn:microsoft.com/office/officeart/2005/8/layout/hChevron3"/>
    <dgm:cxn modelId="{D29EB700-64E6-447A-B6CB-3E921051ABA4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70F27C8E-FC9F-4B61-9136-8FAC86999820}" type="presOf" srcId="{9FD0A986-B9BE-4B52-BE27-10E0BCA6F6E1}" destId="{522F967A-E2CF-43A3-A80E-D5AF6B698B5A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68B32F06-3176-4B2C-A3BF-B16BFE197E71}" type="presOf" srcId="{C79681B1-2C8A-4666-B2B7-49E41F1D7726}" destId="{E2225A8C-DEC1-4277-B98D-6FEF49D643C7}" srcOrd="0" destOrd="0" presId="urn:microsoft.com/office/officeart/2005/8/layout/hChevron3"/>
    <dgm:cxn modelId="{C27E0E11-129B-4DF1-89EE-2099D28674A1}" type="presOf" srcId="{7CB624F8-98C2-4E8D-A289-0FCD4A6D0023}" destId="{6A95E138-A52B-48DE-939E-EB3EA351B380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96D2E1C2-CF35-422F-80D2-78BDED574D91}" type="presOf" srcId="{18C07546-32B1-4900-8688-67442FC1DBE8}" destId="{0D57F655-C050-400F-84A0-75D02CA0DDB6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D19F2BA9-F2C6-4B5F-9853-93B38CAA1CFE}" type="presOf" srcId="{5D3F5B1C-2A14-4395-A36D-25067CB5897C}" destId="{A9F0700A-BC06-4091-A8E7-4D2291B4061B}" srcOrd="0" destOrd="0" presId="urn:microsoft.com/office/officeart/2005/8/layout/hChevron3"/>
    <dgm:cxn modelId="{31CD3234-E2FB-4267-95C0-19D318C66E8F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BB66B177-F7D3-4D05-9B2C-61983BA638EC}" type="presParOf" srcId="{0D57F655-C050-400F-84A0-75D02CA0DDB6}" destId="{522F967A-E2CF-43A3-A80E-D5AF6B698B5A}" srcOrd="0" destOrd="0" presId="urn:microsoft.com/office/officeart/2005/8/layout/hChevron3"/>
    <dgm:cxn modelId="{E5DBCE6B-0CE2-48F0-9DA0-D5E899B22796}" type="presParOf" srcId="{0D57F655-C050-400F-84A0-75D02CA0DDB6}" destId="{78669573-6372-406D-9094-7F3BB0594598}" srcOrd="1" destOrd="0" presId="urn:microsoft.com/office/officeart/2005/8/layout/hChevron3"/>
    <dgm:cxn modelId="{A1089946-358C-4B80-82C2-F54291A2B47E}" type="presParOf" srcId="{0D57F655-C050-400F-84A0-75D02CA0DDB6}" destId="{E2225A8C-DEC1-4277-B98D-6FEF49D643C7}" srcOrd="2" destOrd="0" presId="urn:microsoft.com/office/officeart/2005/8/layout/hChevron3"/>
    <dgm:cxn modelId="{3D2CE629-2B5F-4AAD-B2DD-BDADD073136C}" type="presParOf" srcId="{0D57F655-C050-400F-84A0-75D02CA0DDB6}" destId="{56C2B3C9-1112-4EBE-9ECE-3309D510C95A}" srcOrd="3" destOrd="0" presId="urn:microsoft.com/office/officeart/2005/8/layout/hChevron3"/>
    <dgm:cxn modelId="{9B9460D0-0E38-488E-8D5A-A34F2CCDB889}" type="presParOf" srcId="{0D57F655-C050-400F-84A0-75D02CA0DDB6}" destId="{A9F0700A-BC06-4091-A8E7-4D2291B4061B}" srcOrd="4" destOrd="0" presId="urn:microsoft.com/office/officeart/2005/8/layout/hChevron3"/>
    <dgm:cxn modelId="{07922F5D-AB69-45A4-9F49-CE3C468D65DC}" type="presParOf" srcId="{0D57F655-C050-400F-84A0-75D02CA0DDB6}" destId="{CD018EA6-49E8-4BF0-816D-DCA2F6A520DA}" srcOrd="5" destOrd="0" presId="urn:microsoft.com/office/officeart/2005/8/layout/hChevron3"/>
    <dgm:cxn modelId="{B969441A-B1EF-4D68-B2D9-723C13DFD954}" type="presParOf" srcId="{0D57F655-C050-400F-84A0-75D02CA0DDB6}" destId="{6A95E138-A52B-48DE-939E-EB3EA351B380}" srcOrd="6" destOrd="0" presId="urn:microsoft.com/office/officeart/2005/8/layout/hChevron3"/>
    <dgm:cxn modelId="{F8579D0E-63A8-4DD7-AAD9-F718BA7C29E4}" type="presParOf" srcId="{0D57F655-C050-400F-84A0-75D02CA0DDB6}" destId="{B6481F51-7DA5-416A-A61D-08CABD9B6D14}" srcOrd="7" destOrd="0" presId="urn:microsoft.com/office/officeart/2005/8/layout/hChevron3"/>
    <dgm:cxn modelId="{594D2CFF-66D6-4E8F-A920-A7A60CE7470B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77970-7F93-4BBB-BA68-D84AE9B5E89E}" type="presOf" srcId="{9FD0A986-B9BE-4B52-BE27-10E0BCA6F6E1}" destId="{522F967A-E2CF-43A3-A80E-D5AF6B698B5A}" srcOrd="0" destOrd="0" presId="urn:microsoft.com/office/officeart/2005/8/layout/hChevron3"/>
    <dgm:cxn modelId="{93C1FD0A-5340-4315-BA99-96D27DE5043C}" type="presOf" srcId="{5D3F5B1C-2A14-4395-A36D-25067CB5897C}" destId="{A9F0700A-BC06-4091-A8E7-4D2291B4061B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1C44D93F-DF18-4F55-8D32-88EDFC25ECE8}" type="presOf" srcId="{7CB624F8-98C2-4E8D-A289-0FCD4A6D0023}" destId="{6A95E138-A52B-48DE-939E-EB3EA351B380}" srcOrd="0" destOrd="0" presId="urn:microsoft.com/office/officeart/2005/8/layout/hChevron3"/>
    <dgm:cxn modelId="{1DE1371C-44A9-4542-B2D7-ED22AD040E3F}" type="presOf" srcId="{18C07546-32B1-4900-8688-67442FC1DBE8}" destId="{0D57F655-C050-400F-84A0-75D02CA0DDB6}" srcOrd="0" destOrd="0" presId="urn:microsoft.com/office/officeart/2005/8/layout/hChevron3"/>
    <dgm:cxn modelId="{C52FDEE6-7013-4B80-8A0F-2CB0C3CF9C74}" type="presOf" srcId="{C79681B1-2C8A-4666-B2B7-49E41F1D7726}" destId="{E2225A8C-DEC1-4277-B98D-6FEF49D643C7}" srcOrd="0" destOrd="0" presId="urn:microsoft.com/office/officeart/2005/8/layout/hChevron3"/>
    <dgm:cxn modelId="{52BDD539-7EA3-4CC9-A2B9-45E825F0CFAA}" type="presOf" srcId="{2577DBF3-5FAA-4819-84EE-8947C540FBB3}" destId="{CEE319F4-B6BA-4F88-A4DA-41D97E0B5153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84073609-62BE-4C47-812E-3E14540EE0E0}" type="presParOf" srcId="{0D57F655-C050-400F-84A0-75D02CA0DDB6}" destId="{522F967A-E2CF-43A3-A80E-D5AF6B698B5A}" srcOrd="0" destOrd="0" presId="urn:microsoft.com/office/officeart/2005/8/layout/hChevron3"/>
    <dgm:cxn modelId="{D714A5F4-21A4-4618-8B5B-EA86C4AF8550}" type="presParOf" srcId="{0D57F655-C050-400F-84A0-75D02CA0DDB6}" destId="{78669573-6372-406D-9094-7F3BB0594598}" srcOrd="1" destOrd="0" presId="urn:microsoft.com/office/officeart/2005/8/layout/hChevron3"/>
    <dgm:cxn modelId="{7A7617EE-4DA3-4215-89F2-3D697886CDA1}" type="presParOf" srcId="{0D57F655-C050-400F-84A0-75D02CA0DDB6}" destId="{E2225A8C-DEC1-4277-B98D-6FEF49D643C7}" srcOrd="2" destOrd="0" presId="urn:microsoft.com/office/officeart/2005/8/layout/hChevron3"/>
    <dgm:cxn modelId="{E0B04AE4-7B40-44F9-9E55-C75FB0CA877B}" type="presParOf" srcId="{0D57F655-C050-400F-84A0-75D02CA0DDB6}" destId="{56C2B3C9-1112-4EBE-9ECE-3309D510C95A}" srcOrd="3" destOrd="0" presId="urn:microsoft.com/office/officeart/2005/8/layout/hChevron3"/>
    <dgm:cxn modelId="{5CCC366C-DE1D-4593-8D50-ECD69D9F0762}" type="presParOf" srcId="{0D57F655-C050-400F-84A0-75D02CA0DDB6}" destId="{A9F0700A-BC06-4091-A8E7-4D2291B4061B}" srcOrd="4" destOrd="0" presId="urn:microsoft.com/office/officeart/2005/8/layout/hChevron3"/>
    <dgm:cxn modelId="{2B73A2EB-583E-4BC9-94CA-1C1ED13FB837}" type="presParOf" srcId="{0D57F655-C050-400F-84A0-75D02CA0DDB6}" destId="{CD018EA6-49E8-4BF0-816D-DCA2F6A520DA}" srcOrd="5" destOrd="0" presId="urn:microsoft.com/office/officeart/2005/8/layout/hChevron3"/>
    <dgm:cxn modelId="{102DEEC2-B831-477A-94F1-2A45EEA03949}" type="presParOf" srcId="{0D57F655-C050-400F-84A0-75D02CA0DDB6}" destId="{6A95E138-A52B-48DE-939E-EB3EA351B380}" srcOrd="6" destOrd="0" presId="urn:microsoft.com/office/officeart/2005/8/layout/hChevron3"/>
    <dgm:cxn modelId="{B9549813-1BA5-42FA-9643-B5AC43EA3946}" type="presParOf" srcId="{0D57F655-C050-400F-84A0-75D02CA0DDB6}" destId="{B6481F51-7DA5-416A-A61D-08CABD9B6D14}" srcOrd="7" destOrd="0" presId="urn:microsoft.com/office/officeart/2005/8/layout/hChevron3"/>
    <dgm:cxn modelId="{EBE9D15D-F916-4DCA-BD65-6BA1FB117FBC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2B44803A-4ED9-40E5-B376-EBB7CB8FF255}" type="presOf" srcId="{5D3F5B1C-2A14-4395-A36D-25067CB5897C}" destId="{A9F0700A-BC06-4091-A8E7-4D2291B4061B}" srcOrd="0" destOrd="0" presId="urn:microsoft.com/office/officeart/2005/8/layout/hChevron3"/>
    <dgm:cxn modelId="{F878959D-1231-4DCD-887D-9622DB0EBF99}" type="presOf" srcId="{2577DBF3-5FAA-4819-84EE-8947C540FBB3}" destId="{CEE319F4-B6BA-4F88-A4DA-41D97E0B5153}" srcOrd="0" destOrd="0" presId="urn:microsoft.com/office/officeart/2005/8/layout/hChevron3"/>
    <dgm:cxn modelId="{92E1114C-2322-49C2-8EEB-B2FD136DA082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7DC90A7E-3D0C-4D58-8345-685B84993870}" type="presOf" srcId="{7CB624F8-98C2-4E8D-A289-0FCD4A6D0023}" destId="{6A95E138-A52B-48DE-939E-EB3EA351B380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94D65515-B2B2-458F-BA79-11A48B77017A}" type="presOf" srcId="{9FD0A986-B9BE-4B52-BE27-10E0BCA6F6E1}" destId="{522F967A-E2CF-43A3-A80E-D5AF6B698B5A}" srcOrd="0" destOrd="0" presId="urn:microsoft.com/office/officeart/2005/8/layout/hChevron3"/>
    <dgm:cxn modelId="{61947FDD-63B1-4D8B-9346-EBD91BE6C8C4}" type="presOf" srcId="{18C07546-32B1-4900-8688-67442FC1DBE8}" destId="{0D57F655-C050-400F-84A0-75D02CA0DDB6}" srcOrd="0" destOrd="0" presId="urn:microsoft.com/office/officeart/2005/8/layout/hChevron3"/>
    <dgm:cxn modelId="{0BE7499E-C79A-4A4E-A51B-CAFC8459E79B}" type="presParOf" srcId="{0D57F655-C050-400F-84A0-75D02CA0DDB6}" destId="{522F967A-E2CF-43A3-A80E-D5AF6B698B5A}" srcOrd="0" destOrd="0" presId="urn:microsoft.com/office/officeart/2005/8/layout/hChevron3"/>
    <dgm:cxn modelId="{F90D1816-F207-41D7-94BC-D7812A83D785}" type="presParOf" srcId="{0D57F655-C050-400F-84A0-75D02CA0DDB6}" destId="{78669573-6372-406D-9094-7F3BB0594598}" srcOrd="1" destOrd="0" presId="urn:microsoft.com/office/officeart/2005/8/layout/hChevron3"/>
    <dgm:cxn modelId="{14746F6B-4DEF-441F-90EC-897152886064}" type="presParOf" srcId="{0D57F655-C050-400F-84A0-75D02CA0DDB6}" destId="{E2225A8C-DEC1-4277-B98D-6FEF49D643C7}" srcOrd="2" destOrd="0" presId="urn:microsoft.com/office/officeart/2005/8/layout/hChevron3"/>
    <dgm:cxn modelId="{CA48FCFA-FDF1-4ACB-B212-94C582C7D56A}" type="presParOf" srcId="{0D57F655-C050-400F-84A0-75D02CA0DDB6}" destId="{56C2B3C9-1112-4EBE-9ECE-3309D510C95A}" srcOrd="3" destOrd="0" presId="urn:microsoft.com/office/officeart/2005/8/layout/hChevron3"/>
    <dgm:cxn modelId="{78BDB064-E338-43BE-BE0E-BFFBC3D5C134}" type="presParOf" srcId="{0D57F655-C050-400F-84A0-75D02CA0DDB6}" destId="{A9F0700A-BC06-4091-A8E7-4D2291B4061B}" srcOrd="4" destOrd="0" presId="urn:microsoft.com/office/officeart/2005/8/layout/hChevron3"/>
    <dgm:cxn modelId="{B25C3B3F-0B83-4F15-99F8-D73801FE2FC6}" type="presParOf" srcId="{0D57F655-C050-400F-84A0-75D02CA0DDB6}" destId="{CD018EA6-49E8-4BF0-816D-DCA2F6A520DA}" srcOrd="5" destOrd="0" presId="urn:microsoft.com/office/officeart/2005/8/layout/hChevron3"/>
    <dgm:cxn modelId="{DA20563D-4B71-4865-9333-C8B27BF421F4}" type="presParOf" srcId="{0D57F655-C050-400F-84A0-75D02CA0DDB6}" destId="{6A95E138-A52B-48DE-939E-EB3EA351B380}" srcOrd="6" destOrd="0" presId="urn:microsoft.com/office/officeart/2005/8/layout/hChevron3"/>
    <dgm:cxn modelId="{926DAB2E-F155-4DB0-9192-5C279BF21DCC}" type="presParOf" srcId="{0D57F655-C050-400F-84A0-75D02CA0DDB6}" destId="{B6481F51-7DA5-416A-A61D-08CABD9B6D14}" srcOrd="7" destOrd="0" presId="urn:microsoft.com/office/officeart/2005/8/layout/hChevron3"/>
    <dgm:cxn modelId="{B902617A-DD17-41A8-99E6-1E7F0B1A4F21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AAA6C024-B85D-46AE-86B9-896C6535C3DF}" type="presOf" srcId="{C79681B1-2C8A-4666-B2B7-49E41F1D7726}" destId="{E2225A8C-DEC1-4277-B98D-6FEF49D643C7}" srcOrd="0" destOrd="0" presId="urn:microsoft.com/office/officeart/2005/8/layout/hChevron3"/>
    <dgm:cxn modelId="{5C07571E-CFC7-4329-AC6B-6EFA2782BEA9}" type="presOf" srcId="{7CB624F8-98C2-4E8D-A289-0FCD4A6D0023}" destId="{6A95E138-A52B-48DE-939E-EB3EA351B380}" srcOrd="0" destOrd="0" presId="urn:microsoft.com/office/officeart/2005/8/layout/hChevron3"/>
    <dgm:cxn modelId="{21D303DB-A126-4477-A3A5-177522A11DF5}" type="presOf" srcId="{5D3F5B1C-2A14-4395-A36D-25067CB5897C}" destId="{A9F0700A-BC06-4091-A8E7-4D2291B4061B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6B34CE6C-01C5-42C1-B136-A49FBFCC193F}" type="presOf" srcId="{9FD0A986-B9BE-4B52-BE27-10E0BCA6F6E1}" destId="{522F967A-E2CF-43A3-A80E-D5AF6B698B5A}" srcOrd="0" destOrd="0" presId="urn:microsoft.com/office/officeart/2005/8/layout/hChevron3"/>
    <dgm:cxn modelId="{1347823B-537A-4293-9110-99E30EFB1F7C}" type="presOf" srcId="{2577DBF3-5FAA-4819-84EE-8947C540FBB3}" destId="{CEE319F4-B6BA-4F88-A4DA-41D97E0B5153}" srcOrd="0" destOrd="0" presId="urn:microsoft.com/office/officeart/2005/8/layout/hChevron3"/>
    <dgm:cxn modelId="{8FF78713-B100-442A-97D0-BA34977C4277}" type="presOf" srcId="{18C07546-32B1-4900-8688-67442FC1DBE8}" destId="{0D57F655-C050-400F-84A0-75D02CA0DDB6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C2DF6F8F-B9FD-4DAC-96A0-F280CE039B75}" type="presParOf" srcId="{0D57F655-C050-400F-84A0-75D02CA0DDB6}" destId="{522F967A-E2CF-43A3-A80E-D5AF6B698B5A}" srcOrd="0" destOrd="0" presId="urn:microsoft.com/office/officeart/2005/8/layout/hChevron3"/>
    <dgm:cxn modelId="{67222660-8970-4EF2-8F31-64C34F94ADDD}" type="presParOf" srcId="{0D57F655-C050-400F-84A0-75D02CA0DDB6}" destId="{78669573-6372-406D-9094-7F3BB0594598}" srcOrd="1" destOrd="0" presId="urn:microsoft.com/office/officeart/2005/8/layout/hChevron3"/>
    <dgm:cxn modelId="{2398A7FF-9F49-4501-A9CB-7CE09564096A}" type="presParOf" srcId="{0D57F655-C050-400F-84A0-75D02CA0DDB6}" destId="{E2225A8C-DEC1-4277-B98D-6FEF49D643C7}" srcOrd="2" destOrd="0" presId="urn:microsoft.com/office/officeart/2005/8/layout/hChevron3"/>
    <dgm:cxn modelId="{E8D8E530-4C2B-45E8-9E4B-65BF030200F2}" type="presParOf" srcId="{0D57F655-C050-400F-84A0-75D02CA0DDB6}" destId="{56C2B3C9-1112-4EBE-9ECE-3309D510C95A}" srcOrd="3" destOrd="0" presId="urn:microsoft.com/office/officeart/2005/8/layout/hChevron3"/>
    <dgm:cxn modelId="{FE04FB8B-E417-43D1-8171-F5C028DF223B}" type="presParOf" srcId="{0D57F655-C050-400F-84A0-75D02CA0DDB6}" destId="{A9F0700A-BC06-4091-A8E7-4D2291B4061B}" srcOrd="4" destOrd="0" presId="urn:microsoft.com/office/officeart/2005/8/layout/hChevron3"/>
    <dgm:cxn modelId="{F158E895-9A33-45C7-956F-73E41F857052}" type="presParOf" srcId="{0D57F655-C050-400F-84A0-75D02CA0DDB6}" destId="{CD018EA6-49E8-4BF0-816D-DCA2F6A520DA}" srcOrd="5" destOrd="0" presId="urn:microsoft.com/office/officeart/2005/8/layout/hChevron3"/>
    <dgm:cxn modelId="{7804B8F9-FB0A-48DF-97AD-3E791C828018}" type="presParOf" srcId="{0D57F655-C050-400F-84A0-75D02CA0DDB6}" destId="{6A95E138-A52B-48DE-939E-EB3EA351B380}" srcOrd="6" destOrd="0" presId="urn:microsoft.com/office/officeart/2005/8/layout/hChevron3"/>
    <dgm:cxn modelId="{1DF8174D-8CBB-4D6A-B57D-AF8E8202D4B8}" type="presParOf" srcId="{0D57F655-C050-400F-84A0-75D02CA0DDB6}" destId="{B6481F51-7DA5-416A-A61D-08CABD9B6D14}" srcOrd="7" destOrd="0" presId="urn:microsoft.com/office/officeart/2005/8/layout/hChevron3"/>
    <dgm:cxn modelId="{5717996E-FC0F-4D9A-A55D-ADDC068D88E5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2E41D-8A48-4EA5-ACAC-25902ECEA181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82D2F891-676A-441A-ADBF-37B8C148482E}" type="presOf" srcId="{9FD0A986-B9BE-4B52-BE27-10E0BCA6F6E1}" destId="{522F967A-E2CF-43A3-A80E-D5AF6B698B5A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1C96ABCE-50DC-444C-BF85-D2403C821816}" type="presOf" srcId="{7CB624F8-98C2-4E8D-A289-0FCD4A6D0023}" destId="{6A95E138-A52B-48DE-939E-EB3EA351B380}" srcOrd="0" destOrd="0" presId="urn:microsoft.com/office/officeart/2005/8/layout/hChevron3"/>
    <dgm:cxn modelId="{0EB05D37-285D-4947-82EB-C4D35255D37C}" type="presOf" srcId="{5D3F5B1C-2A14-4395-A36D-25067CB5897C}" destId="{A9F0700A-BC06-4091-A8E7-4D2291B4061B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68C867EA-35EB-4CC7-837A-66E63795ACCD}" type="presOf" srcId="{2577DBF3-5FAA-4819-84EE-8947C540FBB3}" destId="{CEE319F4-B6BA-4F88-A4DA-41D97E0B5153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37E53BC6-36CD-4B79-BD61-AEDD838169EE}" type="presOf" srcId="{18C07546-32B1-4900-8688-67442FC1DBE8}" destId="{0D57F655-C050-400F-84A0-75D02CA0DDB6}" srcOrd="0" destOrd="0" presId="urn:microsoft.com/office/officeart/2005/8/layout/hChevron3"/>
    <dgm:cxn modelId="{1D91FFC5-DF2E-42B2-A029-CDC703A2C403}" type="presParOf" srcId="{0D57F655-C050-400F-84A0-75D02CA0DDB6}" destId="{522F967A-E2CF-43A3-A80E-D5AF6B698B5A}" srcOrd="0" destOrd="0" presId="urn:microsoft.com/office/officeart/2005/8/layout/hChevron3"/>
    <dgm:cxn modelId="{A79A11DD-F67E-44F8-8DBD-4D84631847A7}" type="presParOf" srcId="{0D57F655-C050-400F-84A0-75D02CA0DDB6}" destId="{78669573-6372-406D-9094-7F3BB0594598}" srcOrd="1" destOrd="0" presId="urn:microsoft.com/office/officeart/2005/8/layout/hChevron3"/>
    <dgm:cxn modelId="{434E85E6-31E8-446F-A5BD-128D758841BD}" type="presParOf" srcId="{0D57F655-C050-400F-84A0-75D02CA0DDB6}" destId="{E2225A8C-DEC1-4277-B98D-6FEF49D643C7}" srcOrd="2" destOrd="0" presId="urn:microsoft.com/office/officeart/2005/8/layout/hChevron3"/>
    <dgm:cxn modelId="{B95E8D70-7850-46C5-A783-40BF1820FE8B}" type="presParOf" srcId="{0D57F655-C050-400F-84A0-75D02CA0DDB6}" destId="{56C2B3C9-1112-4EBE-9ECE-3309D510C95A}" srcOrd="3" destOrd="0" presId="urn:microsoft.com/office/officeart/2005/8/layout/hChevron3"/>
    <dgm:cxn modelId="{55CF38AA-6745-424D-B15F-719AA3A2FA88}" type="presParOf" srcId="{0D57F655-C050-400F-84A0-75D02CA0DDB6}" destId="{A9F0700A-BC06-4091-A8E7-4D2291B4061B}" srcOrd="4" destOrd="0" presId="urn:microsoft.com/office/officeart/2005/8/layout/hChevron3"/>
    <dgm:cxn modelId="{312ED540-BBA7-4FD4-810A-0F219378567B}" type="presParOf" srcId="{0D57F655-C050-400F-84A0-75D02CA0DDB6}" destId="{CD018EA6-49E8-4BF0-816D-DCA2F6A520DA}" srcOrd="5" destOrd="0" presId="urn:microsoft.com/office/officeart/2005/8/layout/hChevron3"/>
    <dgm:cxn modelId="{298BAB56-A626-432E-BD6B-73D481ABB546}" type="presParOf" srcId="{0D57F655-C050-400F-84A0-75D02CA0DDB6}" destId="{6A95E138-A52B-48DE-939E-EB3EA351B380}" srcOrd="6" destOrd="0" presId="urn:microsoft.com/office/officeart/2005/8/layout/hChevron3"/>
    <dgm:cxn modelId="{BD0E7581-0A74-4D50-B0E5-B89170C1B4A2}" type="presParOf" srcId="{0D57F655-C050-400F-84A0-75D02CA0DDB6}" destId="{B6481F51-7DA5-416A-A61D-08CABD9B6D14}" srcOrd="7" destOrd="0" presId="urn:microsoft.com/office/officeart/2005/8/layout/hChevron3"/>
    <dgm:cxn modelId="{1F1FB44C-715D-403B-B599-B16587B29090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8B275793-0AA7-48D6-A0B8-70DFDC3DC5C2}" type="presOf" srcId="{9FD0A986-B9BE-4B52-BE27-10E0BCA6F6E1}" destId="{522F967A-E2CF-43A3-A80E-D5AF6B698B5A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DAFC85F0-BA59-4F84-AB26-470A85C3A0AB}" type="presOf" srcId="{2577DBF3-5FAA-4819-84EE-8947C540FBB3}" destId="{CEE319F4-B6BA-4F88-A4DA-41D97E0B5153}" srcOrd="0" destOrd="0" presId="urn:microsoft.com/office/officeart/2005/8/layout/hChevron3"/>
    <dgm:cxn modelId="{155D38B6-816D-485C-98A1-8EE106F95555}" type="presOf" srcId="{7CB624F8-98C2-4E8D-A289-0FCD4A6D0023}" destId="{6A95E138-A52B-48DE-939E-EB3EA351B380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92AA2954-ED29-462F-A018-1D146A288413}" type="presOf" srcId="{5D3F5B1C-2A14-4395-A36D-25067CB5897C}" destId="{A9F0700A-BC06-4091-A8E7-4D2291B4061B}" srcOrd="0" destOrd="0" presId="urn:microsoft.com/office/officeart/2005/8/layout/hChevron3"/>
    <dgm:cxn modelId="{069BA153-E74C-44F5-8DC3-975EA6833163}" type="presOf" srcId="{18C07546-32B1-4900-8688-67442FC1DBE8}" destId="{0D57F655-C050-400F-84A0-75D02CA0DDB6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7D4334E7-50CF-4AD5-A2D2-59632A3BCB5D}" type="presOf" srcId="{C79681B1-2C8A-4666-B2B7-49E41F1D7726}" destId="{E2225A8C-DEC1-4277-B98D-6FEF49D643C7}" srcOrd="0" destOrd="0" presId="urn:microsoft.com/office/officeart/2005/8/layout/hChevron3"/>
    <dgm:cxn modelId="{5A0F2123-F8CD-4BEB-BB61-9CD372583966}" type="presParOf" srcId="{0D57F655-C050-400F-84A0-75D02CA0DDB6}" destId="{522F967A-E2CF-43A3-A80E-D5AF6B698B5A}" srcOrd="0" destOrd="0" presId="urn:microsoft.com/office/officeart/2005/8/layout/hChevron3"/>
    <dgm:cxn modelId="{43E2DE8A-F209-474B-B2E7-BA156B47019B}" type="presParOf" srcId="{0D57F655-C050-400F-84A0-75D02CA0DDB6}" destId="{78669573-6372-406D-9094-7F3BB0594598}" srcOrd="1" destOrd="0" presId="urn:microsoft.com/office/officeart/2005/8/layout/hChevron3"/>
    <dgm:cxn modelId="{40EB51FE-7BF2-4D5E-8A32-BD5BAE7A5793}" type="presParOf" srcId="{0D57F655-C050-400F-84A0-75D02CA0DDB6}" destId="{E2225A8C-DEC1-4277-B98D-6FEF49D643C7}" srcOrd="2" destOrd="0" presId="urn:microsoft.com/office/officeart/2005/8/layout/hChevron3"/>
    <dgm:cxn modelId="{EAC2C669-103F-4A87-939A-FCC42B3E7CDC}" type="presParOf" srcId="{0D57F655-C050-400F-84A0-75D02CA0DDB6}" destId="{56C2B3C9-1112-4EBE-9ECE-3309D510C95A}" srcOrd="3" destOrd="0" presId="urn:microsoft.com/office/officeart/2005/8/layout/hChevron3"/>
    <dgm:cxn modelId="{3C8BC185-60FE-470A-81D7-B9274F817349}" type="presParOf" srcId="{0D57F655-C050-400F-84A0-75D02CA0DDB6}" destId="{A9F0700A-BC06-4091-A8E7-4D2291B4061B}" srcOrd="4" destOrd="0" presId="urn:microsoft.com/office/officeart/2005/8/layout/hChevron3"/>
    <dgm:cxn modelId="{46E7B481-7F51-407F-A9AF-D3067168B334}" type="presParOf" srcId="{0D57F655-C050-400F-84A0-75D02CA0DDB6}" destId="{CD018EA6-49E8-4BF0-816D-DCA2F6A520DA}" srcOrd="5" destOrd="0" presId="urn:microsoft.com/office/officeart/2005/8/layout/hChevron3"/>
    <dgm:cxn modelId="{E4516406-5234-47E7-9F66-B38C054B6E5B}" type="presParOf" srcId="{0D57F655-C050-400F-84A0-75D02CA0DDB6}" destId="{6A95E138-A52B-48DE-939E-EB3EA351B380}" srcOrd="6" destOrd="0" presId="urn:microsoft.com/office/officeart/2005/8/layout/hChevron3"/>
    <dgm:cxn modelId="{1F91492D-2DED-4F7D-A251-D90682772903}" type="presParOf" srcId="{0D57F655-C050-400F-84A0-75D02CA0DDB6}" destId="{B6481F51-7DA5-416A-A61D-08CABD9B6D14}" srcOrd="7" destOrd="0" presId="urn:microsoft.com/office/officeart/2005/8/layout/hChevron3"/>
    <dgm:cxn modelId="{D32D8C49-B640-41D5-8279-EBB9BC8FC2D4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4247D-924D-472A-9C14-1D7B88842722}" type="presOf" srcId="{2577DBF3-5FAA-4819-84EE-8947C540FBB3}" destId="{CEE319F4-B6BA-4F88-A4DA-41D97E0B5153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6B639CDB-29AD-4908-90CC-2B981C54C670}" type="presOf" srcId="{7CB624F8-98C2-4E8D-A289-0FCD4A6D0023}" destId="{6A95E138-A52B-48DE-939E-EB3EA351B380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53EB4A94-EB08-45CD-AD47-928EAEE153D3}" type="presOf" srcId="{9FD0A986-B9BE-4B52-BE27-10E0BCA6F6E1}" destId="{522F967A-E2CF-43A3-A80E-D5AF6B698B5A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9A027006-8FAE-4B6A-8C4D-75BD16F74474}" type="presOf" srcId="{18C07546-32B1-4900-8688-67442FC1DBE8}" destId="{0D57F655-C050-400F-84A0-75D02CA0DDB6}" srcOrd="0" destOrd="0" presId="urn:microsoft.com/office/officeart/2005/8/layout/hChevron3"/>
    <dgm:cxn modelId="{6502E449-3B47-4914-B600-1A55E8C22356}" type="presOf" srcId="{5D3F5B1C-2A14-4395-A36D-25067CB5897C}" destId="{A9F0700A-BC06-4091-A8E7-4D2291B4061B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D90FB181-1E07-486E-AE2B-A030F803494B}" type="presOf" srcId="{C79681B1-2C8A-4666-B2B7-49E41F1D7726}" destId="{E2225A8C-DEC1-4277-B98D-6FEF49D643C7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6A12A597-C696-4761-8C9E-1E46EE63F5E4}" type="presParOf" srcId="{0D57F655-C050-400F-84A0-75D02CA0DDB6}" destId="{522F967A-E2CF-43A3-A80E-D5AF6B698B5A}" srcOrd="0" destOrd="0" presId="urn:microsoft.com/office/officeart/2005/8/layout/hChevron3"/>
    <dgm:cxn modelId="{CC6C643A-8E93-4BDA-9A62-2948F6DCA334}" type="presParOf" srcId="{0D57F655-C050-400F-84A0-75D02CA0DDB6}" destId="{78669573-6372-406D-9094-7F3BB0594598}" srcOrd="1" destOrd="0" presId="urn:microsoft.com/office/officeart/2005/8/layout/hChevron3"/>
    <dgm:cxn modelId="{591ABD71-9F6E-4405-A41F-62050893C08C}" type="presParOf" srcId="{0D57F655-C050-400F-84A0-75D02CA0DDB6}" destId="{E2225A8C-DEC1-4277-B98D-6FEF49D643C7}" srcOrd="2" destOrd="0" presId="urn:microsoft.com/office/officeart/2005/8/layout/hChevron3"/>
    <dgm:cxn modelId="{57A4EA52-4E88-488E-864A-C4DFE124B0CF}" type="presParOf" srcId="{0D57F655-C050-400F-84A0-75D02CA0DDB6}" destId="{56C2B3C9-1112-4EBE-9ECE-3309D510C95A}" srcOrd="3" destOrd="0" presId="urn:microsoft.com/office/officeart/2005/8/layout/hChevron3"/>
    <dgm:cxn modelId="{1E5D425D-0531-4F10-821A-89352270AD1D}" type="presParOf" srcId="{0D57F655-C050-400F-84A0-75D02CA0DDB6}" destId="{A9F0700A-BC06-4091-A8E7-4D2291B4061B}" srcOrd="4" destOrd="0" presId="urn:microsoft.com/office/officeart/2005/8/layout/hChevron3"/>
    <dgm:cxn modelId="{73FC9EB8-9D77-49FD-97A0-7090B1C8A6C2}" type="presParOf" srcId="{0D57F655-C050-400F-84A0-75D02CA0DDB6}" destId="{CD018EA6-49E8-4BF0-816D-DCA2F6A520DA}" srcOrd="5" destOrd="0" presId="urn:microsoft.com/office/officeart/2005/8/layout/hChevron3"/>
    <dgm:cxn modelId="{ACBDD34A-7B09-4B75-9973-30EED971878B}" type="presParOf" srcId="{0D57F655-C050-400F-84A0-75D02CA0DDB6}" destId="{6A95E138-A52B-48DE-939E-EB3EA351B380}" srcOrd="6" destOrd="0" presId="urn:microsoft.com/office/officeart/2005/8/layout/hChevron3"/>
    <dgm:cxn modelId="{EF1C23A4-2176-493C-B231-69AFFAE2591D}" type="presParOf" srcId="{0D57F655-C050-400F-84A0-75D02CA0DDB6}" destId="{B6481F51-7DA5-416A-A61D-08CABD9B6D14}" srcOrd="7" destOrd="0" presId="urn:microsoft.com/office/officeart/2005/8/layout/hChevron3"/>
    <dgm:cxn modelId="{70442B29-73D3-4B78-BF3C-A8627ABD7002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A0CC542B-CAED-49AE-B1EE-F1E5E472A4A7}" type="presOf" srcId="{7CB624F8-98C2-4E8D-A289-0FCD4A6D0023}" destId="{6A95E138-A52B-48DE-939E-EB3EA351B380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E888BA4D-B640-4B16-9E2D-D2E9BEDE7CE0}" type="presOf" srcId="{9FD0A986-B9BE-4B52-BE27-10E0BCA6F6E1}" destId="{522F967A-E2CF-43A3-A80E-D5AF6B698B5A}" srcOrd="0" destOrd="0" presId="urn:microsoft.com/office/officeart/2005/8/layout/hChevron3"/>
    <dgm:cxn modelId="{4A76948F-07E1-4F6E-BAFA-88FBA200923B}" type="presOf" srcId="{18C07546-32B1-4900-8688-67442FC1DBE8}" destId="{0D57F655-C050-400F-84A0-75D02CA0DDB6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BB16B2FC-620A-49AE-AAEE-5936F8FC57F6}" type="presOf" srcId="{5D3F5B1C-2A14-4395-A36D-25067CB5897C}" destId="{A9F0700A-BC06-4091-A8E7-4D2291B4061B}" srcOrd="0" destOrd="0" presId="urn:microsoft.com/office/officeart/2005/8/layout/hChevron3"/>
    <dgm:cxn modelId="{40F47CD1-746A-43E5-8FD5-83BE6198F22B}" type="presOf" srcId="{2577DBF3-5FAA-4819-84EE-8947C540FBB3}" destId="{CEE319F4-B6BA-4F88-A4DA-41D97E0B5153}" srcOrd="0" destOrd="0" presId="urn:microsoft.com/office/officeart/2005/8/layout/hChevron3"/>
    <dgm:cxn modelId="{8C1EBBFB-0003-4A7B-9019-6D0FFE2804AA}" type="presOf" srcId="{C79681B1-2C8A-4666-B2B7-49E41F1D7726}" destId="{E2225A8C-DEC1-4277-B98D-6FEF49D643C7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AAF7F6CE-0DFF-4B74-8970-E459F617A950}" type="presParOf" srcId="{0D57F655-C050-400F-84A0-75D02CA0DDB6}" destId="{522F967A-E2CF-43A3-A80E-D5AF6B698B5A}" srcOrd="0" destOrd="0" presId="urn:microsoft.com/office/officeart/2005/8/layout/hChevron3"/>
    <dgm:cxn modelId="{EA42AB85-64CC-4A68-9E5D-A9DF8A5FA02F}" type="presParOf" srcId="{0D57F655-C050-400F-84A0-75D02CA0DDB6}" destId="{78669573-6372-406D-9094-7F3BB0594598}" srcOrd="1" destOrd="0" presId="urn:microsoft.com/office/officeart/2005/8/layout/hChevron3"/>
    <dgm:cxn modelId="{D32D40A8-8B5D-495C-8D27-EDFC0D34F326}" type="presParOf" srcId="{0D57F655-C050-400F-84A0-75D02CA0DDB6}" destId="{E2225A8C-DEC1-4277-B98D-6FEF49D643C7}" srcOrd="2" destOrd="0" presId="urn:microsoft.com/office/officeart/2005/8/layout/hChevron3"/>
    <dgm:cxn modelId="{8976A8B7-42DB-4462-9CAE-9E09633354C9}" type="presParOf" srcId="{0D57F655-C050-400F-84A0-75D02CA0DDB6}" destId="{56C2B3C9-1112-4EBE-9ECE-3309D510C95A}" srcOrd="3" destOrd="0" presId="urn:microsoft.com/office/officeart/2005/8/layout/hChevron3"/>
    <dgm:cxn modelId="{7F8AC0C7-DB2A-4855-8B5A-FAC355882C98}" type="presParOf" srcId="{0D57F655-C050-400F-84A0-75D02CA0DDB6}" destId="{A9F0700A-BC06-4091-A8E7-4D2291B4061B}" srcOrd="4" destOrd="0" presId="urn:microsoft.com/office/officeart/2005/8/layout/hChevron3"/>
    <dgm:cxn modelId="{E962E476-5C9B-48B2-BE85-38A3FDF95066}" type="presParOf" srcId="{0D57F655-C050-400F-84A0-75D02CA0DDB6}" destId="{CD018EA6-49E8-4BF0-816D-DCA2F6A520DA}" srcOrd="5" destOrd="0" presId="urn:microsoft.com/office/officeart/2005/8/layout/hChevron3"/>
    <dgm:cxn modelId="{31FAF2E0-F51C-4678-ADE3-5CD60803D679}" type="presParOf" srcId="{0D57F655-C050-400F-84A0-75D02CA0DDB6}" destId="{6A95E138-A52B-48DE-939E-EB3EA351B380}" srcOrd="6" destOrd="0" presId="urn:microsoft.com/office/officeart/2005/8/layout/hChevron3"/>
    <dgm:cxn modelId="{8C1E83FE-DBF3-444E-8EB8-818BC8B8BA3F}" type="presParOf" srcId="{0D57F655-C050-400F-84A0-75D02CA0DDB6}" destId="{B6481F51-7DA5-416A-A61D-08CABD9B6D14}" srcOrd="7" destOrd="0" presId="urn:microsoft.com/office/officeart/2005/8/layout/hChevron3"/>
    <dgm:cxn modelId="{0D269E4E-5985-4604-BD9D-7108D445F64D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/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29D14720-322C-41EE-AAEA-0F8E77F0CAF8}" type="presOf" srcId="{5D3F5B1C-2A14-4395-A36D-25067CB5897C}" destId="{A9F0700A-BC06-4091-A8E7-4D2291B4061B}" srcOrd="0" destOrd="0" presId="urn:microsoft.com/office/officeart/2005/8/layout/hChevron3"/>
    <dgm:cxn modelId="{F879A722-38A5-4197-A299-59E389FD76EE}" type="presOf" srcId="{9FD0A986-B9BE-4B52-BE27-10E0BCA6F6E1}" destId="{522F967A-E2CF-43A3-A80E-D5AF6B698B5A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9AA53150-EB12-4DBC-8C67-201B7D7ADEE2}" type="presOf" srcId="{7CB624F8-98C2-4E8D-A289-0FCD4A6D0023}" destId="{6A95E138-A52B-48DE-939E-EB3EA351B380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8BF2E939-1834-4992-ADCC-5DEE473A25FF}" type="presOf" srcId="{2577DBF3-5FAA-4819-84EE-8947C540FBB3}" destId="{CEE319F4-B6BA-4F88-A4DA-41D97E0B5153}" srcOrd="0" destOrd="0" presId="urn:microsoft.com/office/officeart/2005/8/layout/hChevron3"/>
    <dgm:cxn modelId="{0ADF66F9-B070-4E3D-B5B1-588A7D111617}" type="presOf" srcId="{C79681B1-2C8A-4666-B2B7-49E41F1D7726}" destId="{E2225A8C-DEC1-4277-B98D-6FEF49D643C7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58CF7E0D-4322-4D52-AECB-A9AD7B300DE4}" type="presOf" srcId="{18C07546-32B1-4900-8688-67442FC1DBE8}" destId="{0D57F655-C050-400F-84A0-75D02CA0DDB6}" srcOrd="0" destOrd="0" presId="urn:microsoft.com/office/officeart/2005/8/layout/hChevron3"/>
    <dgm:cxn modelId="{5A65D4DE-E9EA-4D74-9F27-1E39CEACB817}" type="presParOf" srcId="{0D57F655-C050-400F-84A0-75D02CA0DDB6}" destId="{522F967A-E2CF-43A3-A80E-D5AF6B698B5A}" srcOrd="0" destOrd="0" presId="urn:microsoft.com/office/officeart/2005/8/layout/hChevron3"/>
    <dgm:cxn modelId="{D78663A0-A190-476B-AEF7-4672024F6F98}" type="presParOf" srcId="{0D57F655-C050-400F-84A0-75D02CA0DDB6}" destId="{78669573-6372-406D-9094-7F3BB0594598}" srcOrd="1" destOrd="0" presId="urn:microsoft.com/office/officeart/2005/8/layout/hChevron3"/>
    <dgm:cxn modelId="{EC6723DE-C9B2-4532-9389-F22705CB3DB2}" type="presParOf" srcId="{0D57F655-C050-400F-84A0-75D02CA0DDB6}" destId="{E2225A8C-DEC1-4277-B98D-6FEF49D643C7}" srcOrd="2" destOrd="0" presId="urn:microsoft.com/office/officeart/2005/8/layout/hChevron3"/>
    <dgm:cxn modelId="{FC4D30E7-9A01-4708-A40A-344C065750D1}" type="presParOf" srcId="{0D57F655-C050-400F-84A0-75D02CA0DDB6}" destId="{56C2B3C9-1112-4EBE-9ECE-3309D510C95A}" srcOrd="3" destOrd="0" presId="urn:microsoft.com/office/officeart/2005/8/layout/hChevron3"/>
    <dgm:cxn modelId="{6D046315-EFA9-4D6E-92DD-55CF46351568}" type="presParOf" srcId="{0D57F655-C050-400F-84A0-75D02CA0DDB6}" destId="{A9F0700A-BC06-4091-A8E7-4D2291B4061B}" srcOrd="4" destOrd="0" presId="urn:microsoft.com/office/officeart/2005/8/layout/hChevron3"/>
    <dgm:cxn modelId="{E61C61D2-925E-41F0-9011-A2BD456AB55B}" type="presParOf" srcId="{0D57F655-C050-400F-84A0-75D02CA0DDB6}" destId="{CD018EA6-49E8-4BF0-816D-DCA2F6A520DA}" srcOrd="5" destOrd="0" presId="urn:microsoft.com/office/officeart/2005/8/layout/hChevron3"/>
    <dgm:cxn modelId="{82A1DC86-B83E-4F40-A631-F1B967ADBB8A}" type="presParOf" srcId="{0D57F655-C050-400F-84A0-75D02CA0DDB6}" destId="{6A95E138-A52B-48DE-939E-EB3EA351B380}" srcOrd="6" destOrd="0" presId="urn:microsoft.com/office/officeart/2005/8/layout/hChevron3"/>
    <dgm:cxn modelId="{0B057826-A05B-4F53-BE6F-85EA7611E9B2}" type="presParOf" srcId="{0D57F655-C050-400F-84A0-75D02CA0DDB6}" destId="{B6481F51-7DA5-416A-A61D-08CABD9B6D14}" srcOrd="7" destOrd="0" presId="urn:microsoft.com/office/officeart/2005/8/layout/hChevron3"/>
    <dgm:cxn modelId="{857E9693-E72B-4E4B-AB0C-5036ED7F0065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6A1FC-9E13-4C06-9D2E-0A64E049B735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11219F78-42B6-4084-A31D-29B626C01A8E}" type="presOf" srcId="{18C07546-32B1-4900-8688-67442FC1DBE8}" destId="{0D57F655-C050-400F-84A0-75D02CA0DDB6}" srcOrd="0" destOrd="0" presId="urn:microsoft.com/office/officeart/2005/8/layout/hChevron3"/>
    <dgm:cxn modelId="{6ED805AB-86A9-493B-9954-6BE1E4BFA1D8}" type="presOf" srcId="{2577DBF3-5FAA-4819-84EE-8947C540FBB3}" destId="{CEE319F4-B6BA-4F88-A4DA-41D97E0B5153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182BBAC7-EDE9-4640-B0B9-21CFE56A7252}" type="presOf" srcId="{7CB624F8-98C2-4E8D-A289-0FCD4A6D0023}" destId="{6A95E138-A52B-48DE-939E-EB3EA351B380}" srcOrd="0" destOrd="0" presId="urn:microsoft.com/office/officeart/2005/8/layout/hChevron3"/>
    <dgm:cxn modelId="{F66B5261-BF99-40E4-81BB-66880D026950}" type="presOf" srcId="{9FD0A986-B9BE-4B52-BE27-10E0BCA6F6E1}" destId="{522F967A-E2CF-43A3-A80E-D5AF6B698B5A}" srcOrd="0" destOrd="0" presId="urn:microsoft.com/office/officeart/2005/8/layout/hChevron3"/>
    <dgm:cxn modelId="{F09031E1-0826-4AB1-A27C-4BC82FA0327E}" type="presOf" srcId="{5D3F5B1C-2A14-4395-A36D-25067CB5897C}" destId="{A9F0700A-BC06-4091-A8E7-4D2291B4061B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64B03218-84E1-42C8-855E-9EF60E9322A7}" type="presParOf" srcId="{0D57F655-C050-400F-84A0-75D02CA0DDB6}" destId="{522F967A-E2CF-43A3-A80E-D5AF6B698B5A}" srcOrd="0" destOrd="0" presId="urn:microsoft.com/office/officeart/2005/8/layout/hChevron3"/>
    <dgm:cxn modelId="{68DAA427-4891-4A69-B9B5-3ADBAADB9F50}" type="presParOf" srcId="{0D57F655-C050-400F-84A0-75D02CA0DDB6}" destId="{78669573-6372-406D-9094-7F3BB0594598}" srcOrd="1" destOrd="0" presId="urn:microsoft.com/office/officeart/2005/8/layout/hChevron3"/>
    <dgm:cxn modelId="{4A4C8DA6-BF2E-45A9-BA9F-113BC3374179}" type="presParOf" srcId="{0D57F655-C050-400F-84A0-75D02CA0DDB6}" destId="{E2225A8C-DEC1-4277-B98D-6FEF49D643C7}" srcOrd="2" destOrd="0" presId="urn:microsoft.com/office/officeart/2005/8/layout/hChevron3"/>
    <dgm:cxn modelId="{6D8C756F-928A-446D-AD38-87D6EB86B616}" type="presParOf" srcId="{0D57F655-C050-400F-84A0-75D02CA0DDB6}" destId="{56C2B3C9-1112-4EBE-9ECE-3309D510C95A}" srcOrd="3" destOrd="0" presId="urn:microsoft.com/office/officeart/2005/8/layout/hChevron3"/>
    <dgm:cxn modelId="{BF0CF783-40A4-4EA5-A659-CE37BD0514A7}" type="presParOf" srcId="{0D57F655-C050-400F-84A0-75D02CA0DDB6}" destId="{A9F0700A-BC06-4091-A8E7-4D2291B4061B}" srcOrd="4" destOrd="0" presId="urn:microsoft.com/office/officeart/2005/8/layout/hChevron3"/>
    <dgm:cxn modelId="{0960B019-C568-4F2D-A475-5D784E1BFBE0}" type="presParOf" srcId="{0D57F655-C050-400F-84A0-75D02CA0DDB6}" destId="{CD018EA6-49E8-4BF0-816D-DCA2F6A520DA}" srcOrd="5" destOrd="0" presId="urn:microsoft.com/office/officeart/2005/8/layout/hChevron3"/>
    <dgm:cxn modelId="{9CF7A8C2-5CD4-47B0-9442-DF75B184202B}" type="presParOf" srcId="{0D57F655-C050-400F-84A0-75D02CA0DDB6}" destId="{6A95E138-A52B-48DE-939E-EB3EA351B380}" srcOrd="6" destOrd="0" presId="urn:microsoft.com/office/officeart/2005/8/layout/hChevron3"/>
    <dgm:cxn modelId="{C4B873CC-6B98-4148-8308-1860453CE9FA}" type="presParOf" srcId="{0D57F655-C050-400F-84A0-75D02CA0DDB6}" destId="{B6481F51-7DA5-416A-A61D-08CABD9B6D14}" srcOrd="7" destOrd="0" presId="urn:microsoft.com/office/officeart/2005/8/layout/hChevron3"/>
    <dgm:cxn modelId="{ED727089-8E1A-4949-A14E-4FF1024C0485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965986AE-71E4-422E-8C18-61D499C9ED6A}" type="presOf" srcId="{2577DBF3-5FAA-4819-84EE-8947C540FBB3}" destId="{CEE319F4-B6BA-4F88-A4DA-41D97E0B5153}" srcOrd="0" destOrd="0" presId="urn:microsoft.com/office/officeart/2005/8/layout/hChevron3"/>
    <dgm:cxn modelId="{4E07AA7F-AFF1-4DDE-AE59-54550DFD0179}" type="presOf" srcId="{5D3F5B1C-2A14-4395-A36D-25067CB5897C}" destId="{A9F0700A-BC06-4091-A8E7-4D2291B4061B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0D035D9F-6CAD-493A-B0C0-EDEB23CF2A41}" type="presOf" srcId="{18C07546-32B1-4900-8688-67442FC1DBE8}" destId="{0D57F655-C050-400F-84A0-75D02CA0DDB6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6CBCED30-8E0E-479B-AE2A-A8F660D90BC8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B37B69ED-CE71-4FEE-8E94-78CC70FA934D}" type="presOf" srcId="{9FD0A986-B9BE-4B52-BE27-10E0BCA6F6E1}" destId="{522F967A-E2CF-43A3-A80E-D5AF6B698B5A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4C5BCAAB-C405-44D6-864A-4F1FB94065CC}" type="presOf" srcId="{7CB624F8-98C2-4E8D-A289-0FCD4A6D0023}" destId="{6A95E138-A52B-48DE-939E-EB3EA351B380}" srcOrd="0" destOrd="0" presId="urn:microsoft.com/office/officeart/2005/8/layout/hChevron3"/>
    <dgm:cxn modelId="{5237A767-9250-416D-B81F-8DD955DAE8CF}" type="presParOf" srcId="{0D57F655-C050-400F-84A0-75D02CA0DDB6}" destId="{522F967A-E2CF-43A3-A80E-D5AF6B698B5A}" srcOrd="0" destOrd="0" presId="urn:microsoft.com/office/officeart/2005/8/layout/hChevron3"/>
    <dgm:cxn modelId="{DE5F8E27-E80C-4753-A3F1-EBE510390668}" type="presParOf" srcId="{0D57F655-C050-400F-84A0-75D02CA0DDB6}" destId="{78669573-6372-406D-9094-7F3BB0594598}" srcOrd="1" destOrd="0" presId="urn:microsoft.com/office/officeart/2005/8/layout/hChevron3"/>
    <dgm:cxn modelId="{FC27C79E-F7E4-4698-9C71-02C275AB2077}" type="presParOf" srcId="{0D57F655-C050-400F-84A0-75D02CA0DDB6}" destId="{E2225A8C-DEC1-4277-B98D-6FEF49D643C7}" srcOrd="2" destOrd="0" presId="urn:microsoft.com/office/officeart/2005/8/layout/hChevron3"/>
    <dgm:cxn modelId="{A393A598-1662-4FCD-8A3D-5C8EE0ACB970}" type="presParOf" srcId="{0D57F655-C050-400F-84A0-75D02CA0DDB6}" destId="{56C2B3C9-1112-4EBE-9ECE-3309D510C95A}" srcOrd="3" destOrd="0" presId="urn:microsoft.com/office/officeart/2005/8/layout/hChevron3"/>
    <dgm:cxn modelId="{A821C469-1D18-468D-8851-48CA541C985A}" type="presParOf" srcId="{0D57F655-C050-400F-84A0-75D02CA0DDB6}" destId="{A9F0700A-BC06-4091-A8E7-4D2291B4061B}" srcOrd="4" destOrd="0" presId="urn:microsoft.com/office/officeart/2005/8/layout/hChevron3"/>
    <dgm:cxn modelId="{3E3F1DAC-39A6-4E57-8091-7205B8D9C989}" type="presParOf" srcId="{0D57F655-C050-400F-84A0-75D02CA0DDB6}" destId="{CD018EA6-49E8-4BF0-816D-DCA2F6A520DA}" srcOrd="5" destOrd="0" presId="urn:microsoft.com/office/officeart/2005/8/layout/hChevron3"/>
    <dgm:cxn modelId="{302BEB7F-9747-4001-9385-A5F7952FBA4B}" type="presParOf" srcId="{0D57F655-C050-400F-84A0-75D02CA0DDB6}" destId="{6A95E138-A52B-48DE-939E-EB3EA351B380}" srcOrd="6" destOrd="0" presId="urn:microsoft.com/office/officeart/2005/8/layout/hChevron3"/>
    <dgm:cxn modelId="{AB930BBE-3882-406D-BEA2-5A980F9A1590}" type="presParOf" srcId="{0D57F655-C050-400F-84A0-75D02CA0DDB6}" destId="{B6481F51-7DA5-416A-A61D-08CABD9B6D14}" srcOrd="7" destOrd="0" presId="urn:microsoft.com/office/officeart/2005/8/layout/hChevron3"/>
    <dgm:cxn modelId="{18F7F83D-B940-4638-AACA-5BCE968BB452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8B39B646-60C0-45BD-B6CE-7C774D2586C1}" type="presOf" srcId="{9FD0A986-B9BE-4B52-BE27-10E0BCA6F6E1}" destId="{522F967A-E2CF-43A3-A80E-D5AF6B698B5A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E8264257-6F7D-43EB-B07C-FAB3043894B2}" type="presOf" srcId="{7CB624F8-98C2-4E8D-A289-0FCD4A6D0023}" destId="{6A95E138-A52B-48DE-939E-EB3EA351B380}" srcOrd="0" destOrd="0" presId="urn:microsoft.com/office/officeart/2005/8/layout/hChevron3"/>
    <dgm:cxn modelId="{78455C7A-5E82-4593-AE3C-E55730E0BEF1}" type="presOf" srcId="{18C07546-32B1-4900-8688-67442FC1DBE8}" destId="{0D57F655-C050-400F-84A0-75D02CA0DDB6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888196A2-2C7E-4F1C-A93F-5C62BADF4AC6}" type="presOf" srcId="{2577DBF3-5FAA-4819-84EE-8947C540FBB3}" destId="{CEE319F4-B6BA-4F88-A4DA-41D97E0B5153}" srcOrd="0" destOrd="0" presId="urn:microsoft.com/office/officeart/2005/8/layout/hChevron3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19616978-6200-401E-A2CC-B57ED71ACDAF}" type="presOf" srcId="{C79681B1-2C8A-4666-B2B7-49E41F1D7726}" destId="{E2225A8C-DEC1-4277-B98D-6FEF49D643C7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E8D08EC-2FF9-4150-B4AE-E5DACC0FDCE5}" type="presOf" srcId="{5D3F5B1C-2A14-4395-A36D-25067CB5897C}" destId="{A9F0700A-BC06-4091-A8E7-4D2291B4061B}" srcOrd="0" destOrd="0" presId="urn:microsoft.com/office/officeart/2005/8/layout/hChevron3"/>
    <dgm:cxn modelId="{8584D21F-1DDB-47D9-8222-72A02C7B3708}" type="presParOf" srcId="{0D57F655-C050-400F-84A0-75D02CA0DDB6}" destId="{522F967A-E2CF-43A3-A80E-D5AF6B698B5A}" srcOrd="0" destOrd="0" presId="urn:microsoft.com/office/officeart/2005/8/layout/hChevron3"/>
    <dgm:cxn modelId="{BE67BEE0-8F0D-47A3-A738-37ED2944AB17}" type="presParOf" srcId="{0D57F655-C050-400F-84A0-75D02CA0DDB6}" destId="{78669573-6372-406D-9094-7F3BB0594598}" srcOrd="1" destOrd="0" presId="urn:microsoft.com/office/officeart/2005/8/layout/hChevron3"/>
    <dgm:cxn modelId="{AACCDEE4-3800-4024-802A-9F4AB79BC867}" type="presParOf" srcId="{0D57F655-C050-400F-84A0-75D02CA0DDB6}" destId="{E2225A8C-DEC1-4277-B98D-6FEF49D643C7}" srcOrd="2" destOrd="0" presId="urn:microsoft.com/office/officeart/2005/8/layout/hChevron3"/>
    <dgm:cxn modelId="{FA851733-3841-4BFB-8432-2216B9B44C3D}" type="presParOf" srcId="{0D57F655-C050-400F-84A0-75D02CA0DDB6}" destId="{56C2B3C9-1112-4EBE-9ECE-3309D510C95A}" srcOrd="3" destOrd="0" presId="urn:microsoft.com/office/officeart/2005/8/layout/hChevron3"/>
    <dgm:cxn modelId="{11F21A73-2D80-403D-BDCD-B91DCD4CC37D}" type="presParOf" srcId="{0D57F655-C050-400F-84A0-75D02CA0DDB6}" destId="{A9F0700A-BC06-4091-A8E7-4D2291B4061B}" srcOrd="4" destOrd="0" presId="urn:microsoft.com/office/officeart/2005/8/layout/hChevron3"/>
    <dgm:cxn modelId="{696B1ED8-8246-4059-8B8D-889A00A3DAEB}" type="presParOf" srcId="{0D57F655-C050-400F-84A0-75D02CA0DDB6}" destId="{CD018EA6-49E8-4BF0-816D-DCA2F6A520DA}" srcOrd="5" destOrd="0" presId="urn:microsoft.com/office/officeart/2005/8/layout/hChevron3"/>
    <dgm:cxn modelId="{28026BFF-AF14-42DC-ABA3-F90995454873}" type="presParOf" srcId="{0D57F655-C050-400F-84A0-75D02CA0DDB6}" destId="{6A95E138-A52B-48DE-939E-EB3EA351B380}" srcOrd="6" destOrd="0" presId="urn:microsoft.com/office/officeart/2005/8/layout/hChevron3"/>
    <dgm:cxn modelId="{EE739FFC-863B-4698-AE1A-15B0772C4707}" type="presParOf" srcId="{0D57F655-C050-400F-84A0-75D02CA0DDB6}" destId="{B6481F51-7DA5-416A-A61D-08CABD9B6D14}" srcOrd="7" destOrd="0" presId="urn:microsoft.com/office/officeart/2005/8/layout/hChevron3"/>
    <dgm:cxn modelId="{895A125F-AE87-4E14-B162-8E3039288A06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B368B60C-0A84-4B43-B79E-656234315661}" type="presOf" srcId="{2577DBF3-5FAA-4819-84EE-8947C540FBB3}" destId="{CEE319F4-B6BA-4F88-A4DA-41D97E0B5153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9C478978-3C05-471A-87E0-37EAC5DEAD7F}" type="presOf" srcId="{9FD0A986-B9BE-4B52-BE27-10E0BCA6F6E1}" destId="{522F967A-E2CF-43A3-A80E-D5AF6B698B5A}" srcOrd="0" destOrd="0" presId="urn:microsoft.com/office/officeart/2005/8/layout/hChevron3"/>
    <dgm:cxn modelId="{9E10DE43-7317-450E-8811-88F7081540F0}" type="presOf" srcId="{5D3F5B1C-2A14-4395-A36D-25067CB5897C}" destId="{A9F0700A-BC06-4091-A8E7-4D2291B4061B}" srcOrd="0" destOrd="0" presId="urn:microsoft.com/office/officeart/2005/8/layout/hChevron3"/>
    <dgm:cxn modelId="{C945F133-76B9-42BB-8274-BB94FD796CE7}" type="presOf" srcId="{7CB624F8-98C2-4E8D-A289-0FCD4A6D0023}" destId="{6A95E138-A52B-48DE-939E-EB3EA351B380}" srcOrd="0" destOrd="0" presId="urn:microsoft.com/office/officeart/2005/8/layout/hChevron3"/>
    <dgm:cxn modelId="{44BD5137-4285-4C2F-914A-B55F4EAED21F}" type="presOf" srcId="{18C07546-32B1-4900-8688-67442FC1DBE8}" destId="{0D57F655-C050-400F-84A0-75D02CA0DDB6}" srcOrd="0" destOrd="0" presId="urn:microsoft.com/office/officeart/2005/8/layout/hChevron3"/>
    <dgm:cxn modelId="{158D76E3-50F4-49D7-A850-CDB0EE304B9E}" type="presOf" srcId="{C79681B1-2C8A-4666-B2B7-49E41F1D7726}" destId="{E2225A8C-DEC1-4277-B98D-6FEF49D643C7}" srcOrd="0" destOrd="0" presId="urn:microsoft.com/office/officeart/2005/8/layout/hChevron3"/>
    <dgm:cxn modelId="{E0C3EF66-7E4C-4FC5-8EC8-C1FEBD5BF0C6}" type="presParOf" srcId="{0D57F655-C050-400F-84A0-75D02CA0DDB6}" destId="{522F967A-E2CF-43A3-A80E-D5AF6B698B5A}" srcOrd="0" destOrd="0" presId="urn:microsoft.com/office/officeart/2005/8/layout/hChevron3"/>
    <dgm:cxn modelId="{51F56265-10BF-49C0-AB12-A60A39F085D1}" type="presParOf" srcId="{0D57F655-C050-400F-84A0-75D02CA0DDB6}" destId="{78669573-6372-406D-9094-7F3BB0594598}" srcOrd="1" destOrd="0" presId="urn:microsoft.com/office/officeart/2005/8/layout/hChevron3"/>
    <dgm:cxn modelId="{BE10058B-19F3-4438-B5A1-1F5B66E141F6}" type="presParOf" srcId="{0D57F655-C050-400F-84A0-75D02CA0DDB6}" destId="{E2225A8C-DEC1-4277-B98D-6FEF49D643C7}" srcOrd="2" destOrd="0" presId="urn:microsoft.com/office/officeart/2005/8/layout/hChevron3"/>
    <dgm:cxn modelId="{8CED0C5D-23C9-45D1-A43D-E21E3A805BC0}" type="presParOf" srcId="{0D57F655-C050-400F-84A0-75D02CA0DDB6}" destId="{56C2B3C9-1112-4EBE-9ECE-3309D510C95A}" srcOrd="3" destOrd="0" presId="urn:microsoft.com/office/officeart/2005/8/layout/hChevron3"/>
    <dgm:cxn modelId="{672B98AE-851E-4E35-8F60-0454BBFF41FC}" type="presParOf" srcId="{0D57F655-C050-400F-84A0-75D02CA0DDB6}" destId="{A9F0700A-BC06-4091-A8E7-4D2291B4061B}" srcOrd="4" destOrd="0" presId="urn:microsoft.com/office/officeart/2005/8/layout/hChevron3"/>
    <dgm:cxn modelId="{70163317-9698-46A4-A53D-0A25EC8DF4BB}" type="presParOf" srcId="{0D57F655-C050-400F-84A0-75D02CA0DDB6}" destId="{CD018EA6-49E8-4BF0-816D-DCA2F6A520DA}" srcOrd="5" destOrd="0" presId="urn:microsoft.com/office/officeart/2005/8/layout/hChevron3"/>
    <dgm:cxn modelId="{398AFABC-98CB-4F2A-B633-4BD2CE246698}" type="presParOf" srcId="{0D57F655-C050-400F-84A0-75D02CA0DDB6}" destId="{6A95E138-A52B-48DE-939E-EB3EA351B380}" srcOrd="6" destOrd="0" presId="urn:microsoft.com/office/officeart/2005/8/layout/hChevron3"/>
    <dgm:cxn modelId="{6FABA529-4C95-4322-929C-9668EEC90D1A}" type="presParOf" srcId="{0D57F655-C050-400F-84A0-75D02CA0DDB6}" destId="{B6481F51-7DA5-416A-A61D-08CABD9B6D14}" srcOrd="7" destOrd="0" presId="urn:microsoft.com/office/officeart/2005/8/layout/hChevron3"/>
    <dgm:cxn modelId="{0ED3DEC7-CE82-4534-888C-7AB56164262F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C07546-32B1-4900-8688-67442FC1DB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D0A986-B9BE-4B52-BE27-10E0BCA6F6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53EF287-4DDB-4842-A57E-90EBAF351D8E}" type="parTrans" cxnId="{00162B5D-D4E4-4817-9B2B-1A0AC00B324E}">
      <dgm:prSet/>
      <dgm:spPr/>
      <dgm:t>
        <a:bodyPr/>
        <a:lstStyle/>
        <a:p>
          <a:endParaRPr lang="en-US"/>
        </a:p>
      </dgm:t>
    </dgm:pt>
    <dgm:pt modelId="{ACDC20B0-B761-487B-A937-9F9FAF4B72D3}" type="sibTrans" cxnId="{00162B5D-D4E4-4817-9B2B-1A0AC00B324E}">
      <dgm:prSet/>
      <dgm:spPr/>
      <dgm:t>
        <a:bodyPr/>
        <a:lstStyle/>
        <a:p>
          <a:endParaRPr lang="en-US"/>
        </a:p>
      </dgm:t>
    </dgm:pt>
    <dgm:pt modelId="{C79681B1-2C8A-4666-B2B7-49E41F1D7726}">
      <dgm:prSet/>
      <dgm:spPr/>
      <dgm:t>
        <a:bodyPr/>
        <a:lstStyle/>
        <a:p>
          <a:r>
            <a:rPr lang="en-US" dirty="0" smtClean="0"/>
            <a:t>Evidence</a:t>
          </a:r>
        </a:p>
      </dgm:t>
    </dgm:pt>
    <dgm:pt modelId="{F3970543-AFDE-4589-837B-446046A5FBE1}" type="parTrans" cxnId="{B95ADAB9-A317-4C1F-A06B-6A3B3A2D5E2A}">
      <dgm:prSet/>
      <dgm:spPr/>
      <dgm:t>
        <a:bodyPr/>
        <a:lstStyle/>
        <a:p>
          <a:endParaRPr lang="en-US"/>
        </a:p>
      </dgm:t>
    </dgm:pt>
    <dgm:pt modelId="{23335D4F-6426-4F5E-923F-57D0F7040177}" type="sibTrans" cxnId="{B95ADAB9-A317-4C1F-A06B-6A3B3A2D5E2A}">
      <dgm:prSet/>
      <dgm:spPr/>
      <dgm:t>
        <a:bodyPr/>
        <a:lstStyle/>
        <a:p>
          <a:endParaRPr lang="en-US"/>
        </a:p>
      </dgm:t>
    </dgm:pt>
    <dgm:pt modelId="{5D3F5B1C-2A14-4395-A36D-25067CB5897C}">
      <dgm:prSet/>
      <dgm:spPr/>
      <dgm:t>
        <a:bodyPr/>
        <a:lstStyle/>
        <a:p>
          <a:r>
            <a:rPr lang="en-US" dirty="0" smtClean="0"/>
            <a:t>Belief Networks</a:t>
          </a:r>
        </a:p>
      </dgm:t>
    </dgm:pt>
    <dgm:pt modelId="{086C7C14-EEF8-4E8F-AB67-6EC62A0B6EE1}" type="parTrans" cxnId="{97F0B27F-D6DF-49D4-B3FE-9A327C9C8097}">
      <dgm:prSet/>
      <dgm:spPr/>
      <dgm:t>
        <a:bodyPr/>
        <a:lstStyle/>
        <a:p>
          <a:endParaRPr lang="en-US"/>
        </a:p>
      </dgm:t>
    </dgm:pt>
    <dgm:pt modelId="{031133FE-8A84-4E65-B633-E4760BD7A0C3}" type="sibTrans" cxnId="{97F0B27F-D6DF-49D4-B3FE-9A327C9C8097}">
      <dgm:prSet/>
      <dgm:spPr/>
      <dgm:t>
        <a:bodyPr/>
        <a:lstStyle/>
        <a:p>
          <a:endParaRPr lang="en-US"/>
        </a:p>
      </dgm:t>
    </dgm:pt>
    <dgm:pt modelId="{7CB624F8-98C2-4E8D-A289-0FCD4A6D0023}">
      <dgm:prSet/>
      <dgm:spPr/>
      <dgm:t>
        <a:bodyPr/>
        <a:lstStyle/>
        <a:p>
          <a:r>
            <a:rPr lang="en-US" dirty="0" smtClean="0"/>
            <a:t>Causality</a:t>
          </a:r>
        </a:p>
      </dgm:t>
    </dgm:pt>
    <dgm:pt modelId="{3DD8221A-0ACF-41D4-BC8B-7BDBC5A5FD0C}" type="parTrans" cxnId="{ABA8A9C2-7B3D-4F1E-BD54-0C78F80A269E}">
      <dgm:prSet/>
      <dgm:spPr/>
      <dgm:t>
        <a:bodyPr/>
        <a:lstStyle/>
        <a:p>
          <a:endParaRPr lang="en-US"/>
        </a:p>
      </dgm:t>
    </dgm:pt>
    <dgm:pt modelId="{42CB80E2-9B25-4E1C-AA4F-DE8B44D1900E}" type="sibTrans" cxnId="{ABA8A9C2-7B3D-4F1E-BD54-0C78F80A269E}">
      <dgm:prSet/>
      <dgm:spPr/>
      <dgm:t>
        <a:bodyPr/>
        <a:lstStyle/>
        <a:p>
          <a:endParaRPr lang="en-US"/>
        </a:p>
      </dgm:t>
    </dgm:pt>
    <dgm:pt modelId="{2577DBF3-5FAA-4819-84EE-8947C540FBB3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36E2C293-6280-4E62-8179-BA602788F68B}" type="parTrans" cxnId="{E0E531BE-CE09-42E7-B07C-4C70D85AB5E8}">
      <dgm:prSet/>
      <dgm:spPr/>
      <dgm:t>
        <a:bodyPr/>
        <a:lstStyle/>
        <a:p>
          <a:endParaRPr lang="en-US"/>
        </a:p>
      </dgm:t>
    </dgm:pt>
    <dgm:pt modelId="{3930D318-FCE9-4141-AEAA-80BFF8B1DCEC}" type="sibTrans" cxnId="{E0E531BE-CE09-42E7-B07C-4C70D85AB5E8}">
      <dgm:prSet/>
      <dgm:spPr/>
      <dgm:t>
        <a:bodyPr/>
        <a:lstStyle/>
        <a:p>
          <a:endParaRPr lang="en-US"/>
        </a:p>
      </dgm:t>
    </dgm:pt>
    <dgm:pt modelId="{0D57F655-C050-400F-84A0-75D02CA0DDB6}" type="pres">
      <dgm:prSet presAssocID="{18C07546-32B1-4900-8688-67442FC1DBE8}" presName="Name0" presStyleCnt="0">
        <dgm:presLayoutVars>
          <dgm:dir/>
          <dgm:resizeHandles val="exact"/>
        </dgm:presLayoutVars>
      </dgm:prSet>
      <dgm:spPr/>
    </dgm:pt>
    <dgm:pt modelId="{522F967A-E2CF-43A3-A80E-D5AF6B698B5A}" type="pres">
      <dgm:prSet presAssocID="{9FD0A986-B9BE-4B52-BE27-10E0BCA6F6E1}" presName="parTxOnly" presStyleLbl="node1" presStyleIdx="0" presStyleCnt="5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573-6372-406D-9094-7F3BB0594598}" type="pres">
      <dgm:prSet presAssocID="{ACDC20B0-B761-487B-A937-9F9FAF4B72D3}" presName="parSpace" presStyleCnt="0"/>
      <dgm:spPr/>
    </dgm:pt>
    <dgm:pt modelId="{E2225A8C-DEC1-4277-B98D-6FEF49D643C7}" type="pres">
      <dgm:prSet presAssocID="{C79681B1-2C8A-4666-B2B7-49E41F1D772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B3C9-1112-4EBE-9ECE-3309D510C95A}" type="pres">
      <dgm:prSet presAssocID="{23335D4F-6426-4F5E-923F-57D0F7040177}" presName="parSpace" presStyleCnt="0"/>
      <dgm:spPr/>
    </dgm:pt>
    <dgm:pt modelId="{A9F0700A-BC06-4091-A8E7-4D2291B4061B}" type="pres">
      <dgm:prSet presAssocID="{5D3F5B1C-2A14-4395-A36D-25067CB5897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8EA6-49E8-4BF0-816D-DCA2F6A520DA}" type="pres">
      <dgm:prSet presAssocID="{031133FE-8A84-4E65-B633-E4760BD7A0C3}" presName="parSpace" presStyleCnt="0"/>
      <dgm:spPr/>
    </dgm:pt>
    <dgm:pt modelId="{6A95E138-A52B-48DE-939E-EB3EA351B380}" type="pres">
      <dgm:prSet presAssocID="{7CB624F8-98C2-4E8D-A289-0FCD4A6D002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1F51-7DA5-416A-A61D-08CABD9B6D14}" type="pres">
      <dgm:prSet presAssocID="{42CB80E2-9B25-4E1C-AA4F-DE8B44D1900E}" presName="parSpace" presStyleCnt="0"/>
      <dgm:spPr/>
    </dgm:pt>
    <dgm:pt modelId="{CEE319F4-B6BA-4F88-A4DA-41D97E0B5153}" type="pres">
      <dgm:prSet presAssocID="{2577DBF3-5FAA-4819-84EE-8947C540FBB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6E948-3126-4151-96D3-B11841DC2776}" type="presOf" srcId="{9FD0A986-B9BE-4B52-BE27-10E0BCA6F6E1}" destId="{522F967A-E2CF-43A3-A80E-D5AF6B698B5A}" srcOrd="0" destOrd="0" presId="urn:microsoft.com/office/officeart/2005/8/layout/hChevron3"/>
    <dgm:cxn modelId="{651FBE25-D6E0-4DCD-B723-1A290D3FE711}" type="presOf" srcId="{7CB624F8-98C2-4E8D-A289-0FCD4A6D0023}" destId="{6A95E138-A52B-48DE-939E-EB3EA351B380}" srcOrd="0" destOrd="0" presId="urn:microsoft.com/office/officeart/2005/8/layout/hChevron3"/>
    <dgm:cxn modelId="{B95ADAB9-A317-4C1F-A06B-6A3B3A2D5E2A}" srcId="{18C07546-32B1-4900-8688-67442FC1DBE8}" destId="{C79681B1-2C8A-4666-B2B7-49E41F1D7726}" srcOrd="1" destOrd="0" parTransId="{F3970543-AFDE-4589-837B-446046A5FBE1}" sibTransId="{23335D4F-6426-4F5E-923F-57D0F7040177}"/>
    <dgm:cxn modelId="{00162B5D-D4E4-4817-9B2B-1A0AC00B324E}" srcId="{18C07546-32B1-4900-8688-67442FC1DBE8}" destId="{9FD0A986-B9BE-4B52-BE27-10E0BCA6F6E1}" srcOrd="0" destOrd="0" parTransId="{253EF287-4DDB-4842-A57E-90EBAF351D8E}" sibTransId="{ACDC20B0-B761-487B-A937-9F9FAF4B72D3}"/>
    <dgm:cxn modelId="{D2C65DE1-28A3-4FD2-94C0-EA6AB2DB9D9A}" type="presOf" srcId="{5D3F5B1C-2A14-4395-A36D-25067CB5897C}" destId="{A9F0700A-BC06-4091-A8E7-4D2291B4061B}" srcOrd="0" destOrd="0" presId="urn:microsoft.com/office/officeart/2005/8/layout/hChevron3"/>
    <dgm:cxn modelId="{ABA8A9C2-7B3D-4F1E-BD54-0C78F80A269E}" srcId="{18C07546-32B1-4900-8688-67442FC1DBE8}" destId="{7CB624F8-98C2-4E8D-A289-0FCD4A6D0023}" srcOrd="3" destOrd="0" parTransId="{3DD8221A-0ACF-41D4-BC8B-7BDBC5A5FD0C}" sibTransId="{42CB80E2-9B25-4E1C-AA4F-DE8B44D1900E}"/>
    <dgm:cxn modelId="{B942832A-D759-4B65-93B1-AA238A8A9F7F}" type="presOf" srcId="{C79681B1-2C8A-4666-B2B7-49E41F1D7726}" destId="{E2225A8C-DEC1-4277-B98D-6FEF49D643C7}" srcOrd="0" destOrd="0" presId="urn:microsoft.com/office/officeart/2005/8/layout/hChevron3"/>
    <dgm:cxn modelId="{E0E531BE-CE09-42E7-B07C-4C70D85AB5E8}" srcId="{18C07546-32B1-4900-8688-67442FC1DBE8}" destId="{2577DBF3-5FAA-4819-84EE-8947C540FBB3}" srcOrd="4" destOrd="0" parTransId="{36E2C293-6280-4E62-8179-BA602788F68B}" sibTransId="{3930D318-FCE9-4141-AEAA-80BFF8B1DCEC}"/>
    <dgm:cxn modelId="{2721E2EB-0EA7-4C05-8682-249D83BAB2B5}" type="presOf" srcId="{18C07546-32B1-4900-8688-67442FC1DBE8}" destId="{0D57F655-C050-400F-84A0-75D02CA0DDB6}" srcOrd="0" destOrd="0" presId="urn:microsoft.com/office/officeart/2005/8/layout/hChevron3"/>
    <dgm:cxn modelId="{97F0B27F-D6DF-49D4-B3FE-9A327C9C8097}" srcId="{18C07546-32B1-4900-8688-67442FC1DBE8}" destId="{5D3F5B1C-2A14-4395-A36D-25067CB5897C}" srcOrd="2" destOrd="0" parTransId="{086C7C14-EEF8-4E8F-AB67-6EC62A0B6EE1}" sibTransId="{031133FE-8A84-4E65-B633-E4760BD7A0C3}"/>
    <dgm:cxn modelId="{D28308E0-E394-43C4-BD2B-DB7F6EE809CF}" type="presOf" srcId="{2577DBF3-5FAA-4819-84EE-8947C540FBB3}" destId="{CEE319F4-B6BA-4F88-A4DA-41D97E0B5153}" srcOrd="0" destOrd="0" presId="urn:microsoft.com/office/officeart/2005/8/layout/hChevron3"/>
    <dgm:cxn modelId="{6FF2A797-0EA5-47C1-B3F3-FCB38CDF5259}" type="presParOf" srcId="{0D57F655-C050-400F-84A0-75D02CA0DDB6}" destId="{522F967A-E2CF-43A3-A80E-D5AF6B698B5A}" srcOrd="0" destOrd="0" presId="urn:microsoft.com/office/officeart/2005/8/layout/hChevron3"/>
    <dgm:cxn modelId="{FF2BB175-45B2-42B9-83FC-4F10AD0C2C82}" type="presParOf" srcId="{0D57F655-C050-400F-84A0-75D02CA0DDB6}" destId="{78669573-6372-406D-9094-7F3BB0594598}" srcOrd="1" destOrd="0" presId="urn:microsoft.com/office/officeart/2005/8/layout/hChevron3"/>
    <dgm:cxn modelId="{61FB8A00-5519-47F8-80CF-CCDB597B6DFC}" type="presParOf" srcId="{0D57F655-C050-400F-84A0-75D02CA0DDB6}" destId="{E2225A8C-DEC1-4277-B98D-6FEF49D643C7}" srcOrd="2" destOrd="0" presId="urn:microsoft.com/office/officeart/2005/8/layout/hChevron3"/>
    <dgm:cxn modelId="{09CAC11B-5481-47E0-8B21-DF2FF2AECDD3}" type="presParOf" srcId="{0D57F655-C050-400F-84A0-75D02CA0DDB6}" destId="{56C2B3C9-1112-4EBE-9ECE-3309D510C95A}" srcOrd="3" destOrd="0" presId="urn:microsoft.com/office/officeart/2005/8/layout/hChevron3"/>
    <dgm:cxn modelId="{105AB6A9-4F5A-4481-83CD-1871841A227E}" type="presParOf" srcId="{0D57F655-C050-400F-84A0-75D02CA0DDB6}" destId="{A9F0700A-BC06-4091-A8E7-4D2291B4061B}" srcOrd="4" destOrd="0" presId="urn:microsoft.com/office/officeart/2005/8/layout/hChevron3"/>
    <dgm:cxn modelId="{3031E0BA-8D66-4CF9-B21A-F7169BD98686}" type="presParOf" srcId="{0D57F655-C050-400F-84A0-75D02CA0DDB6}" destId="{CD018EA6-49E8-4BF0-816D-DCA2F6A520DA}" srcOrd="5" destOrd="0" presId="urn:microsoft.com/office/officeart/2005/8/layout/hChevron3"/>
    <dgm:cxn modelId="{94613685-D4D0-4A72-908F-31B7B19770B8}" type="presParOf" srcId="{0D57F655-C050-400F-84A0-75D02CA0DDB6}" destId="{6A95E138-A52B-48DE-939E-EB3EA351B380}" srcOrd="6" destOrd="0" presId="urn:microsoft.com/office/officeart/2005/8/layout/hChevron3"/>
    <dgm:cxn modelId="{4A1DBB84-6F95-4E74-96E5-BD4AE3CAAD24}" type="presParOf" srcId="{0D57F655-C050-400F-84A0-75D02CA0DDB6}" destId="{B6481F51-7DA5-416A-A61D-08CABD9B6D14}" srcOrd="7" destOrd="0" presId="urn:microsoft.com/office/officeart/2005/8/layout/hChevron3"/>
    <dgm:cxn modelId="{CF2A3225-7F22-4EEC-B463-998037EB0B0B}" type="presParOf" srcId="{0D57F655-C050-400F-84A0-75D02CA0DDB6}" destId="{CEE319F4-B6BA-4F88-A4DA-41D97E0B515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967A-E2CF-43A3-A80E-D5AF6B698B5A}">
      <dsp:nvSpPr>
        <dsp:cNvPr id="0" name=""/>
        <dsp:cNvSpPr/>
      </dsp:nvSpPr>
      <dsp:spPr>
        <a:xfrm>
          <a:off x="1051" y="0"/>
          <a:ext cx="2049642" cy="2286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</a:t>
          </a:r>
          <a:endParaRPr lang="en-US" sz="1100" kern="1200" dirty="0"/>
        </a:p>
      </dsp:txBody>
      <dsp:txXfrm>
        <a:off x="1051" y="0"/>
        <a:ext cx="1992492" cy="228600"/>
      </dsp:txXfrm>
    </dsp:sp>
    <dsp:sp modelId="{E2225A8C-DEC1-4277-B98D-6FEF49D643C7}">
      <dsp:nvSpPr>
        <dsp:cNvPr id="0" name=""/>
        <dsp:cNvSpPr/>
      </dsp:nvSpPr>
      <dsp:spPr>
        <a:xfrm>
          <a:off x="1640764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Evidence</a:t>
          </a:r>
        </a:p>
      </dsp:txBody>
      <dsp:txXfrm>
        <a:off x="1755064" y="0"/>
        <a:ext cx="1821042" cy="228600"/>
      </dsp:txXfrm>
    </dsp:sp>
    <dsp:sp modelId="{A9F0700A-BC06-4091-A8E7-4D2291B4061B}">
      <dsp:nvSpPr>
        <dsp:cNvPr id="0" name=""/>
        <dsp:cNvSpPr/>
      </dsp:nvSpPr>
      <dsp:spPr>
        <a:xfrm>
          <a:off x="3280478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Belief Networks</a:t>
          </a:r>
        </a:p>
      </dsp:txBody>
      <dsp:txXfrm>
        <a:off x="3394778" y="0"/>
        <a:ext cx="1821042" cy="228600"/>
      </dsp:txXfrm>
    </dsp:sp>
    <dsp:sp modelId="{6A95E138-A52B-48DE-939E-EB3EA351B380}">
      <dsp:nvSpPr>
        <dsp:cNvPr id="0" name=""/>
        <dsp:cNvSpPr/>
      </dsp:nvSpPr>
      <dsp:spPr>
        <a:xfrm>
          <a:off x="4920192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Causality</a:t>
          </a:r>
        </a:p>
      </dsp:txBody>
      <dsp:txXfrm>
        <a:off x="5034492" y="0"/>
        <a:ext cx="1821042" cy="228600"/>
      </dsp:txXfrm>
    </dsp:sp>
    <dsp:sp modelId="{CEE319F4-B6BA-4F88-A4DA-41D97E0B5153}">
      <dsp:nvSpPr>
        <dsp:cNvPr id="0" name=""/>
        <dsp:cNvSpPr/>
      </dsp:nvSpPr>
      <dsp:spPr>
        <a:xfrm>
          <a:off x="6559906" y="0"/>
          <a:ext cx="2049642" cy="228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Summary</a:t>
          </a:r>
          <a:endParaRPr lang="en-US" sz="1100" kern="1200" dirty="0"/>
        </a:p>
      </dsp:txBody>
      <dsp:txXfrm>
        <a:off x="6674206" y="0"/>
        <a:ext cx="1821042" cy="22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7E223-D905-4639-A567-7C337B4193AE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E952E-10C1-4F11-B38B-BCB721DD5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2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52E-10C1-4F11-B38B-BCB721DD5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952E-10C1-4F11-B38B-BCB721DD54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9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20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22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23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24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25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Relationship Id="rId9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hyperlink" Target="http://www.cs.ucl.ac.uk/staff/d.barber/brml" TargetMode="External"/><Relationship Id="rId7" Type="http://schemas.openxmlformats.org/officeDocument/2006/relationships/diagramData" Target="../diagrams/data4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.stanford.edu/~paskin/gm-short-course/index.html" TargetMode="External"/><Relationship Id="rId11" Type="http://schemas.microsoft.com/office/2007/relationships/diagramDrawing" Target="../diagrams/drawing42.xml"/><Relationship Id="rId5" Type="http://schemas.openxmlformats.org/officeDocument/2006/relationships/hyperlink" Target="http://www.ai-class.com/course/video/videolecture/31" TargetMode="External"/><Relationship Id="rId10" Type="http://schemas.openxmlformats.org/officeDocument/2006/relationships/diagramColors" Target="../diagrams/colors42.xml"/><Relationship Id="rId4" Type="http://schemas.openxmlformats.org/officeDocument/2006/relationships/hyperlink" Target="http://www.wikipedia.org/markov_blanket" TargetMode="External"/><Relationship Id="rId9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590800"/>
            <a:ext cx="6324600" cy="2209800"/>
          </a:xfrm>
        </p:spPr>
        <p:txBody>
          <a:bodyPr anchor="t">
            <a:normAutofit/>
          </a:bodyPr>
          <a:lstStyle/>
          <a:p>
            <a:pPr algn="l"/>
            <a:r>
              <a:rPr lang="en-US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Belief Networks</a:t>
            </a:r>
            <a: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(BRML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ch.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3)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9530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Ishii Lab.,  Systems Science Department, Graduate School of Informatics, </a:t>
            </a:r>
            <a:r>
              <a:rPr lang="en-US" sz="1600" b="1" dirty="0" err="1" smtClean="0"/>
              <a:t>Uji</a:t>
            </a:r>
            <a:r>
              <a:rPr lang="en-US" sz="1600" b="1" dirty="0" smtClean="0"/>
              <a:t> Campus, Kyoto University</a:t>
            </a:r>
          </a:p>
          <a:p>
            <a:pPr algn="l"/>
            <a:r>
              <a:rPr lang="en-US" sz="1600" b="1" dirty="0" smtClean="0"/>
              <a:t>Sequential Data Analysis Study Group</a:t>
            </a:r>
          </a:p>
          <a:p>
            <a:pPr algn="l"/>
            <a:r>
              <a:rPr lang="en-US" sz="1600" b="1" dirty="0" smtClean="0"/>
              <a:t>By: Kourosh Meshgi</a:t>
            </a:r>
          </a:p>
          <a:p>
            <a:pPr algn="l"/>
            <a:r>
              <a:rPr lang="en-US" sz="1600" b="1" dirty="0" smtClean="0"/>
              <a:t>To: SDA Study Group, Dr. Shigeyuki Oba</a:t>
            </a:r>
          </a:p>
          <a:p>
            <a:pPr algn="l"/>
            <a:r>
              <a:rPr lang="en-US" sz="1600" b="1" dirty="0" smtClean="0"/>
              <a:t>On: 2011-11-11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15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/>
              <a:t>Reducing the burden of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 much parents for each node?</a:t>
            </a:r>
          </a:p>
          <a:p>
            <a:pPr lvl="1"/>
            <a:r>
              <a:rPr lang="en-US" dirty="0" smtClean="0"/>
              <a:t>Exponential # of rows in specification table</a:t>
            </a:r>
          </a:p>
          <a:p>
            <a:pPr lvl="1"/>
            <a:r>
              <a:rPr lang="en-US" dirty="0" smtClean="0"/>
              <a:t>e.g. 32 rows for 5 binary parents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Constrain </a:t>
            </a:r>
            <a:r>
              <a:rPr lang="en-US" dirty="0"/>
              <a:t>the table to have a simpler parametric form </a:t>
            </a:r>
            <a:r>
              <a:rPr lang="en-US" dirty="0" smtClean="0"/>
              <a:t>(e.g. Divorcing Parents)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simple classes of conditional </a:t>
            </a:r>
            <a:r>
              <a:rPr lang="en-US" dirty="0" smtClean="0"/>
              <a:t>tables (e.g. </a:t>
            </a:r>
            <a:r>
              <a:rPr lang="en-US" dirty="0"/>
              <a:t>Noisy Logic </a:t>
            </a:r>
            <a:r>
              <a:rPr lang="en-US" dirty="0" smtClean="0"/>
              <a:t>gates)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83573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867025"/>
            <a:ext cx="2952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Divorcing Parents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Constrain </a:t>
            </a:r>
            <a:r>
              <a:rPr lang="en-US" dirty="0"/>
              <a:t>the table to have a simpler parametric </a:t>
            </a:r>
            <a:r>
              <a:rPr lang="en-US" dirty="0" smtClean="0"/>
              <a:t>form</a:t>
            </a:r>
          </a:p>
          <a:p>
            <a:r>
              <a:rPr lang="en-US" dirty="0" smtClean="0"/>
              <a:t>Decomposition </a:t>
            </a:r>
            <a:r>
              <a:rPr lang="en-US" dirty="0"/>
              <a:t>in which only a limited number of parental interactions are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16 (8 + 4 + 4) </a:t>
            </a:r>
            <a:r>
              <a:rPr lang="en-US" dirty="0"/>
              <a:t>rows for 5 binary parents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83573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705225"/>
            <a:ext cx="29146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Logic Gates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Using simple classes of conditional </a:t>
            </a:r>
            <a:r>
              <a:rPr lang="en-US" dirty="0" smtClean="0"/>
              <a:t>tables</a:t>
            </a:r>
          </a:p>
          <a:p>
            <a:r>
              <a:rPr lang="en-US" dirty="0" smtClean="0"/>
              <a:t>The number </a:t>
            </a:r>
            <a:r>
              <a:rPr lang="en-US" dirty="0"/>
              <a:t>of parameters required to specify the noisy gate is linear in the number of </a:t>
            </a:r>
            <a:r>
              <a:rPr lang="en-US" dirty="0" smtClean="0"/>
              <a:t>parents</a:t>
            </a:r>
          </a:p>
          <a:p>
            <a:r>
              <a:rPr lang="en-US" dirty="0" smtClean="0"/>
              <a:t>Noisy-OR: </a:t>
            </a:r>
            <a:r>
              <a:rPr lang="en-US" dirty="0"/>
              <a:t>at least one of the </a:t>
            </a:r>
            <a:r>
              <a:rPr lang="en-US" dirty="0" smtClean="0"/>
              <a:t>parents </a:t>
            </a:r>
            <a:r>
              <a:rPr lang="en-US" dirty="0"/>
              <a:t>is present, the probability that </a:t>
            </a:r>
            <a:r>
              <a:rPr lang="en-US" dirty="0" smtClean="0"/>
              <a:t>the node </a:t>
            </a:r>
            <a:r>
              <a:rPr lang="en-US" dirty="0"/>
              <a:t>will be present is </a:t>
            </a:r>
            <a:r>
              <a:rPr lang="en-US" dirty="0" smtClean="0"/>
              <a:t>high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10 </a:t>
            </a:r>
            <a:r>
              <a:rPr lang="en-US" dirty="0" smtClean="0"/>
              <a:t>(=2+2+2+2+2</a:t>
            </a:r>
            <a:r>
              <a:rPr lang="en-US" dirty="0" smtClean="0"/>
              <a:t>) rows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dirty="0"/>
              <a:t>for 5 binary </a:t>
            </a:r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disease-symptom </a:t>
            </a:r>
            <a:r>
              <a:rPr lang="en-US" dirty="0"/>
              <a:t>networks</a:t>
            </a:r>
          </a:p>
          <a:p>
            <a:pPr lvl="1"/>
            <a:endParaRPr lang="en-US" dirty="0" smtClean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83573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810000"/>
            <a:ext cx="31051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(Soft) Evidence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evidence variable is in more than one state, with the strength of our </a:t>
            </a:r>
            <a:r>
              <a:rPr lang="en-US" dirty="0" smtClean="0"/>
              <a:t>belief about </a:t>
            </a:r>
            <a:r>
              <a:rPr lang="en-US" dirty="0"/>
              <a:t>each state being given by </a:t>
            </a:r>
            <a:r>
              <a:rPr lang="en-US" dirty="0" smtClean="0"/>
              <a:t>probabilities</a:t>
            </a:r>
          </a:p>
          <a:p>
            <a:pPr lvl="1"/>
            <a:r>
              <a:rPr lang="en-US" dirty="0"/>
              <a:t>In contrast, for hard evidence we </a:t>
            </a:r>
            <a:r>
              <a:rPr lang="en-US" dirty="0" smtClean="0"/>
              <a:t>are certain </a:t>
            </a:r>
            <a:r>
              <a:rPr lang="en-US" dirty="0"/>
              <a:t>that a variable is in a particular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e.g. p(A) </a:t>
            </a:r>
            <a:r>
              <a:rPr lang="en-US" dirty="0" smtClean="0">
                <a:latin typeface="Times New Roman"/>
                <a:cs typeface="Times New Roman"/>
              </a:rPr>
              <a:t>→ p(A | Ã)</a:t>
            </a:r>
            <a:endParaRPr lang="en-US" dirty="0" smtClean="0"/>
          </a:p>
          <a:p>
            <a:r>
              <a:rPr lang="en-US" dirty="0" smtClean="0"/>
              <a:t>Inference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using Bayes' </a:t>
            </a:r>
            <a:r>
              <a:rPr lang="en-US" dirty="0" smtClean="0"/>
              <a:t>rule</a:t>
            </a:r>
          </a:p>
          <a:p>
            <a:r>
              <a:rPr lang="en-US" dirty="0" smtClean="0"/>
              <a:t>Jeffrey’s Rule: first define </a:t>
            </a:r>
            <a:r>
              <a:rPr lang="en-US" dirty="0"/>
              <a:t>the model conditioned on the evidence, and then average over </a:t>
            </a:r>
            <a:r>
              <a:rPr lang="en-US" dirty="0" smtClean="0"/>
              <a:t>the distribution </a:t>
            </a:r>
            <a:r>
              <a:rPr lang="en-US" dirty="0"/>
              <a:t>of the </a:t>
            </a:r>
            <a:r>
              <a:rPr lang="en-US" dirty="0" smtClean="0"/>
              <a:t>evidence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generalization of </a:t>
            </a:r>
            <a:r>
              <a:rPr lang="en-US" dirty="0"/>
              <a:t>hard-evidence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312651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1647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Unreliable (Likelihood) Evidence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evidence can’t be trusted 100%.</a:t>
            </a:r>
          </a:p>
          <a:p>
            <a:r>
              <a:rPr lang="en-US" dirty="0" smtClean="0"/>
              <a:t>Virtual Evidence: own interpretation of the evidence. </a:t>
            </a:r>
          </a:p>
          <a:p>
            <a:pPr lvl="1"/>
            <a:r>
              <a:rPr lang="en-US" dirty="0" smtClean="0"/>
              <a:t>e.g. p(A|B) </a:t>
            </a:r>
            <a:r>
              <a:rPr lang="en-US" dirty="0" smtClean="0">
                <a:latin typeface="Times New Roman"/>
                <a:cs typeface="Times New Roman"/>
              </a:rPr>
              <a:t>→ p(H | B)</a:t>
            </a:r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205668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962400"/>
            <a:ext cx="68770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Modeling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Read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a model of the world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Decomposition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Conditional Independency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Simplification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Substitute Unreliable Evidence with Virtual Ones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Jeffrey’s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Adding Uncertain Evidence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205668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9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Networks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smtClean="0"/>
              <a:t>A distribution of the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Structure: Directed Acyclic Graph (DAG)</a:t>
            </a:r>
          </a:p>
          <a:p>
            <a:pPr lvl="1"/>
            <a:r>
              <a:rPr lang="en-US" dirty="0" smtClean="0"/>
              <a:t>Arrows: Pointing from parent variable to child variable</a:t>
            </a:r>
          </a:p>
          <a:p>
            <a:pPr lvl="1"/>
            <a:r>
              <a:rPr lang="en-US" dirty="0" smtClean="0"/>
              <a:t>Nodes: </a:t>
            </a:r>
            <a:r>
              <a:rPr lang="en-US" i="1" dirty="0" smtClean="0"/>
              <a:t>p(x</a:t>
            </a:r>
            <a:r>
              <a:rPr lang="en-US" i="1" baseline="-25000" dirty="0"/>
              <a:t>i</a:t>
            </a:r>
            <a:r>
              <a:rPr lang="en-US" i="1" dirty="0" smtClean="0"/>
              <a:t> | pa(x</a:t>
            </a:r>
            <a:r>
              <a:rPr lang="en-US" i="1" baseline="-25000" dirty="0" smtClean="0"/>
              <a:t>i</a:t>
            </a:r>
            <a:r>
              <a:rPr lang="en-US" i="1" dirty="0" smtClean="0"/>
              <a:t>))</a:t>
            </a:r>
            <a:endParaRPr lang="en-US" i="1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70854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248400" cy="144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BN on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</a:t>
            </a:r>
            <a:r>
              <a:rPr lang="en-US" dirty="0"/>
              <a:t>down the </a:t>
            </a:r>
            <a:r>
              <a:rPr lang="en-US" dirty="0" smtClean="0"/>
              <a:t>n-node </a:t>
            </a:r>
            <a:r>
              <a:rPr lang="en-US" dirty="0"/>
              <a:t>cascade </a:t>
            </a:r>
            <a:r>
              <a:rPr lang="en-US" dirty="0" smtClean="0"/>
              <a:t>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</a:t>
            </a:r>
            <a:r>
              <a:rPr lang="en-US" dirty="0"/>
              <a:t>the nodes </a:t>
            </a:r>
            <a:r>
              <a:rPr lang="en-US" dirty="0" smtClean="0"/>
              <a:t>with the </a:t>
            </a:r>
            <a:r>
              <a:rPr lang="en-US" dirty="0"/>
              <a:t>variables in any </a:t>
            </a:r>
            <a:r>
              <a:rPr lang="en-US" dirty="0" smtClean="0"/>
              <a:t>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</a:t>
            </a:r>
            <a:r>
              <a:rPr lang="en-US" dirty="0"/>
              <a:t>successive independence statement </a:t>
            </a:r>
            <a:r>
              <a:rPr lang="en-US" dirty="0" smtClean="0"/>
              <a:t>corresponds </a:t>
            </a:r>
            <a:r>
              <a:rPr lang="en-US" dirty="0"/>
              <a:t>to deleting one of </a:t>
            </a:r>
            <a:r>
              <a:rPr lang="en-US" dirty="0" smtClean="0"/>
              <a:t>the edges.</a:t>
            </a:r>
          </a:p>
          <a:p>
            <a:endParaRPr lang="en-US" dirty="0" smtClean="0"/>
          </a:p>
          <a:p>
            <a:r>
              <a:rPr lang="en-US" dirty="0" smtClean="0"/>
              <a:t>Result: DAG</a:t>
            </a:r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2557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343400"/>
            <a:ext cx="7848599" cy="185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fontScale="92500" lnSpcReduction="10000"/>
          </a:bodyPr>
          <a:lstStyle/>
          <a:p>
            <a:pPr algn="justLow"/>
            <a:r>
              <a:rPr lang="en-US" dirty="0"/>
              <a:t>Every probability distribution can be written as a BN, even though it may correspond to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connected</a:t>
            </a:r>
            <a:r>
              <a:rPr lang="en-US" dirty="0" smtClean="0"/>
              <a:t> ‘cascade’ DAG.</a:t>
            </a:r>
          </a:p>
          <a:p>
            <a:pPr algn="justLow"/>
            <a:r>
              <a:rPr lang="en-US" dirty="0"/>
              <a:t>The particular role of a BN is that the structure of the DAG corresponds to a set of </a:t>
            </a:r>
            <a:r>
              <a:rPr lang="en-US" dirty="0" smtClean="0"/>
              <a:t>conditional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independence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assumptions</a:t>
            </a:r>
            <a:r>
              <a:rPr lang="en-US" dirty="0"/>
              <a:t>, namely which parental variables are </a:t>
            </a:r>
            <a:r>
              <a:rPr lang="en-US" dirty="0" smtClean="0"/>
              <a:t>sufficient </a:t>
            </a:r>
            <a:r>
              <a:rPr lang="en-US" dirty="0"/>
              <a:t>to specify each </a:t>
            </a:r>
            <a:r>
              <a:rPr lang="en-US" dirty="0" smtClean="0"/>
              <a:t>conditional probability </a:t>
            </a:r>
            <a:r>
              <a:rPr lang="en-US" dirty="0"/>
              <a:t>table</a:t>
            </a:r>
            <a:r>
              <a:rPr lang="en-US" dirty="0" smtClean="0"/>
              <a:t>.</a:t>
            </a:r>
          </a:p>
          <a:p>
            <a:pPr algn="justLow"/>
            <a:r>
              <a:rPr lang="en-US" dirty="0" smtClean="0"/>
              <a:t>Non-parental </a:t>
            </a:r>
            <a:r>
              <a:rPr lang="en-US" dirty="0"/>
              <a:t>variables </a:t>
            </a:r>
            <a:r>
              <a:rPr lang="en-US" u="sng" dirty="0" smtClean="0"/>
              <a:t>do</a:t>
            </a:r>
            <a:r>
              <a:rPr lang="en-US" dirty="0" smtClean="0"/>
              <a:t> have influence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BN shows which ancestors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direct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‘causes’</a:t>
            </a:r>
            <a:r>
              <a:rPr lang="en-US" dirty="0" smtClean="0"/>
              <a:t> </a:t>
            </a:r>
            <a:r>
              <a:rPr lang="en-US" dirty="0"/>
              <a:t>for the variable. The </a:t>
            </a:r>
            <a:r>
              <a:rPr lang="en-US" dirty="0" smtClean="0"/>
              <a:t>‘effects’, </a:t>
            </a:r>
            <a:r>
              <a:rPr lang="en-US" dirty="0"/>
              <a:t>given by the descendants of the variable, </a:t>
            </a:r>
            <a:r>
              <a:rPr lang="en-US" dirty="0" smtClean="0"/>
              <a:t>will generally </a:t>
            </a:r>
            <a:r>
              <a:rPr lang="en-US" dirty="0"/>
              <a:t>be dependent on the variable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 Markov Blanket</a:t>
            </a:r>
          </a:p>
          <a:p>
            <a:pPr algn="justLow"/>
            <a:r>
              <a:rPr lang="en-US" dirty="0" smtClean="0">
                <a:sym typeface="Wingdings" pitchFamily="2" charset="2"/>
              </a:rPr>
              <a:t>After having DAG  Specification of all Conditional Probability Tables(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CBT</a:t>
            </a:r>
            <a:r>
              <a:rPr lang="en-US" dirty="0" smtClean="0">
                <a:sym typeface="Wingdings" pitchFamily="2" charset="2"/>
              </a:rPr>
              <a:t>s) is required.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2557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Blanket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Bayesian network, the Markov Blanket of Node A includes its parents, children and the other parents of all of its children.</a:t>
            </a:r>
          </a:p>
          <a:p>
            <a:pPr lvl="2"/>
            <a:r>
              <a:rPr lang="en-US" dirty="0" smtClean="0"/>
              <a:t>Carries all information about A</a:t>
            </a:r>
          </a:p>
          <a:p>
            <a:pPr lvl="2"/>
            <a:r>
              <a:rPr lang="en-US" dirty="0" smtClean="0"/>
              <a:t>All dependency relations of A</a:t>
            </a:r>
          </a:p>
          <a:p>
            <a:pPr lvl="2"/>
            <a:r>
              <a:rPr lang="en-US" i="1" dirty="0" smtClean="0"/>
              <a:t>MB (A)</a:t>
            </a:r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2557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:\Ishii Lab\Study Group #5\MarkovBlank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37" y="2743200"/>
            <a:ext cx="3321963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5687" y="6291590"/>
            <a:ext cx="2024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[Courtesy of Wikipedia.com]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Benefits of Structure</a:t>
            </a:r>
          </a:p>
          <a:p>
            <a:r>
              <a:rPr lang="en-US" dirty="0" smtClean="0"/>
              <a:t>Uncertain and Unreliable Evidence</a:t>
            </a:r>
          </a:p>
          <a:p>
            <a:r>
              <a:rPr lang="en-US" dirty="0" smtClean="0"/>
              <a:t>Belief Networks</a:t>
            </a:r>
          </a:p>
          <a:p>
            <a:r>
              <a:rPr lang="en-US" dirty="0" smtClean="0"/>
              <a:t>Causality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212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30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Path </a:t>
            </a:r>
            <a:r>
              <a:rPr lang="en-US" i="1" dirty="0" smtClean="0"/>
              <a:t>P</a:t>
            </a:r>
            <a:r>
              <a:rPr lang="en-US" dirty="0" smtClean="0"/>
              <a:t>, Node </a:t>
            </a:r>
            <a:r>
              <a:rPr lang="en-US" i="1" dirty="0" smtClean="0"/>
              <a:t>c</a:t>
            </a:r>
            <a:r>
              <a:rPr lang="en-US" dirty="0" smtClean="0"/>
              <a:t>, Neighbor nodes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on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a → c ← b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/>
              <a:t>c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collider</a:t>
            </a:r>
          </a:p>
          <a:p>
            <a:pPr lvl="1"/>
            <a:r>
              <a:rPr lang="en-US" dirty="0" smtClean="0"/>
              <a:t>A collider is path specific (i.e. </a:t>
            </a:r>
            <a:r>
              <a:rPr lang="en-US" dirty="0"/>
              <a:t>is defined relative to a </a:t>
            </a:r>
            <a:r>
              <a:rPr lang="en-US" dirty="0" smtClean="0"/>
              <a:t>path</a:t>
            </a:r>
            <a:r>
              <a:rPr lang="en-US" dirty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z</a:t>
            </a:r>
            <a:r>
              <a:rPr lang="en-US" dirty="0" smtClean="0"/>
              <a:t> is collider?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2557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5722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71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722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5722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324350"/>
            <a:ext cx="6000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using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29051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non-collider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/>
              <a:t>which is conditioned along the path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cannot </a:t>
            </a:r>
            <a:r>
              <a:rPr lang="en-US" dirty="0"/>
              <a:t>induce dependence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path between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smtClean="0"/>
              <a:t>which contains </a:t>
            </a:r>
            <a:r>
              <a:rPr lang="en-US" dirty="0"/>
              <a:t>a </a:t>
            </a:r>
            <a:r>
              <a:rPr lang="en-US" dirty="0" smtClean="0"/>
              <a:t>collider &amp; </a:t>
            </a:r>
            <a:r>
              <a:rPr lang="en-US" dirty="0"/>
              <a:t>collider is not in the conditioning set (and neither are any of </a:t>
            </a:r>
            <a:r>
              <a:rPr lang="en-US" dirty="0" smtClean="0"/>
              <a:t>its descendants</a:t>
            </a:r>
            <a:r>
              <a:rPr lang="en-US" dirty="0"/>
              <a:t>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this path does not make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dependent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path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smtClean="0"/>
              <a:t>which contains </a:t>
            </a:r>
            <a:r>
              <a:rPr lang="en-US" dirty="0"/>
              <a:t>no colliders and no conditioning </a:t>
            </a:r>
            <a:r>
              <a:rPr lang="en-US" dirty="0" smtClean="0"/>
              <a:t>variables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this path </a:t>
            </a:r>
            <a:r>
              <a:rPr lang="en-US" dirty="0" smtClean="0"/>
              <a:t>‘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d-connects</a:t>
            </a:r>
            <a:r>
              <a:rPr lang="en-US" dirty="0" smtClean="0"/>
              <a:t>’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 smtClean="0"/>
              <a:t>.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independent?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279107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5722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71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722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5722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324350"/>
            <a:ext cx="6000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162800" y="4476750"/>
            <a:ext cx="2133600" cy="1162050"/>
          </a:xfrm>
          <a:prstGeom prst="wedgeEllipseCallout">
            <a:avLst>
              <a:gd name="adj1" fmla="val -55026"/>
              <a:gd name="adj2" fmla="val 46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Graphically Conditionally Dependent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a 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╨</a:t>
            </a:r>
            <a:r>
              <a:rPr lang="en-US" sz="3600" i="1" dirty="0" smtClean="0"/>
              <a:t> </a:t>
            </a:r>
            <a:r>
              <a:rPr lang="en-US" i="1" dirty="0" smtClean="0"/>
              <a:t>e  | b ?</a:t>
            </a:r>
            <a:endParaRPr lang="en-US" i="1" baseline="-25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/>
              <a:t>a </a:t>
            </a:r>
            <a:r>
              <a:rPr lang="en-US" sz="3600" i="1" baseline="-25000" dirty="0">
                <a:latin typeface="Times New Roman"/>
                <a:cs typeface="Times New Roman"/>
              </a:rPr>
              <a:t>╨</a:t>
            </a:r>
            <a:r>
              <a:rPr lang="en-US" sz="3600" i="1" dirty="0"/>
              <a:t> </a:t>
            </a:r>
            <a:r>
              <a:rPr lang="en-US" i="1" dirty="0"/>
              <a:t>e  | </a:t>
            </a:r>
            <a:r>
              <a:rPr lang="en-US" i="1" dirty="0" smtClean="0"/>
              <a:t>c ?</a:t>
            </a:r>
            <a:endParaRPr lang="en-US" i="1" baseline="-250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60218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409825"/>
            <a:ext cx="24479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14675"/>
            <a:ext cx="27527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05200" y="5410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5410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62484" y="2838734"/>
            <a:ext cx="953211" cy="2934269"/>
          </a:xfrm>
          <a:custGeom>
            <a:avLst/>
            <a:gdLst>
              <a:gd name="connsiteX0" fmla="*/ 93361 w 953211"/>
              <a:gd name="connsiteY0" fmla="*/ 0 h 2934269"/>
              <a:gd name="connsiteX1" fmla="*/ 79713 w 953211"/>
              <a:gd name="connsiteY1" fmla="*/ 1296538 h 2934269"/>
              <a:gd name="connsiteX2" fmla="*/ 953170 w 953211"/>
              <a:gd name="connsiteY2" fmla="*/ 2088108 h 2934269"/>
              <a:gd name="connsiteX3" fmla="*/ 120656 w 953211"/>
              <a:gd name="connsiteY3" fmla="*/ 2934269 h 2934269"/>
              <a:gd name="connsiteX4" fmla="*/ 120656 w 953211"/>
              <a:gd name="connsiteY4" fmla="*/ 2934269 h 2934269"/>
              <a:gd name="connsiteX5" fmla="*/ 120656 w 953211"/>
              <a:gd name="connsiteY5" fmla="*/ 2934269 h 293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211" h="2934269">
                <a:moveTo>
                  <a:pt x="93361" y="0"/>
                </a:moveTo>
                <a:cubicBezTo>
                  <a:pt x="14886" y="474260"/>
                  <a:pt x="-63588" y="948520"/>
                  <a:pt x="79713" y="1296538"/>
                </a:cubicBezTo>
                <a:cubicBezTo>
                  <a:pt x="223014" y="1644556"/>
                  <a:pt x="946346" y="1815153"/>
                  <a:pt x="953170" y="2088108"/>
                </a:cubicBezTo>
                <a:cubicBezTo>
                  <a:pt x="959994" y="2361063"/>
                  <a:pt x="120656" y="2934269"/>
                  <a:pt x="120656" y="2934269"/>
                </a:cubicBezTo>
                <a:lnTo>
                  <a:pt x="120656" y="2934269"/>
                </a:lnTo>
                <a:lnTo>
                  <a:pt x="120656" y="2934269"/>
                </a:lnTo>
              </a:path>
            </a:pathLst>
          </a:custGeom>
          <a:noFill/>
          <a:ln w="673100" cap="rnd">
            <a:solidFill>
              <a:schemeClr val="accent1">
                <a:shade val="50000"/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4724400"/>
            <a:ext cx="880311" cy="9144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15889" y="3886200"/>
            <a:ext cx="880311" cy="9144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585350" y="4042010"/>
            <a:ext cx="1610437" cy="1746913"/>
          </a:xfrm>
          <a:custGeom>
            <a:avLst/>
            <a:gdLst>
              <a:gd name="connsiteX0" fmla="*/ 93361 w 953211"/>
              <a:gd name="connsiteY0" fmla="*/ 0 h 2934269"/>
              <a:gd name="connsiteX1" fmla="*/ 79713 w 953211"/>
              <a:gd name="connsiteY1" fmla="*/ 1296538 h 2934269"/>
              <a:gd name="connsiteX2" fmla="*/ 953170 w 953211"/>
              <a:gd name="connsiteY2" fmla="*/ 2088108 h 2934269"/>
              <a:gd name="connsiteX3" fmla="*/ 120656 w 953211"/>
              <a:gd name="connsiteY3" fmla="*/ 2934269 h 2934269"/>
              <a:gd name="connsiteX4" fmla="*/ 120656 w 953211"/>
              <a:gd name="connsiteY4" fmla="*/ 2934269 h 2934269"/>
              <a:gd name="connsiteX5" fmla="*/ 120656 w 953211"/>
              <a:gd name="connsiteY5" fmla="*/ 2934269 h 2934269"/>
              <a:gd name="connsiteX0" fmla="*/ 93361 w 953211"/>
              <a:gd name="connsiteY0" fmla="*/ 0 h 2934269"/>
              <a:gd name="connsiteX1" fmla="*/ 79713 w 953211"/>
              <a:gd name="connsiteY1" fmla="*/ 1296538 h 2934269"/>
              <a:gd name="connsiteX2" fmla="*/ 953170 w 953211"/>
              <a:gd name="connsiteY2" fmla="*/ 2088108 h 2934269"/>
              <a:gd name="connsiteX3" fmla="*/ 120656 w 953211"/>
              <a:gd name="connsiteY3" fmla="*/ 2934269 h 2934269"/>
              <a:gd name="connsiteX4" fmla="*/ 120656 w 953211"/>
              <a:gd name="connsiteY4" fmla="*/ 2934269 h 2934269"/>
              <a:gd name="connsiteX5" fmla="*/ 134304 w 953211"/>
              <a:gd name="connsiteY5" fmla="*/ 2920621 h 2934269"/>
              <a:gd name="connsiteX0" fmla="*/ 2840 w 1660877"/>
              <a:gd name="connsiteY0" fmla="*/ 0 h 2934269"/>
              <a:gd name="connsiteX1" fmla="*/ 1640572 w 1660877"/>
              <a:gd name="connsiteY1" fmla="*/ 1187356 h 2934269"/>
              <a:gd name="connsiteX2" fmla="*/ 862649 w 1660877"/>
              <a:gd name="connsiteY2" fmla="*/ 2088108 h 2934269"/>
              <a:gd name="connsiteX3" fmla="*/ 30135 w 1660877"/>
              <a:gd name="connsiteY3" fmla="*/ 2934269 h 2934269"/>
              <a:gd name="connsiteX4" fmla="*/ 30135 w 1660877"/>
              <a:gd name="connsiteY4" fmla="*/ 2934269 h 2934269"/>
              <a:gd name="connsiteX5" fmla="*/ 43783 w 1660877"/>
              <a:gd name="connsiteY5" fmla="*/ 2920621 h 2934269"/>
              <a:gd name="connsiteX0" fmla="*/ 1610437 w 1630742"/>
              <a:gd name="connsiteY0" fmla="*/ 0 h 1746913"/>
              <a:gd name="connsiteX1" fmla="*/ 832514 w 1630742"/>
              <a:gd name="connsiteY1" fmla="*/ 900752 h 1746913"/>
              <a:gd name="connsiteX2" fmla="*/ 0 w 1630742"/>
              <a:gd name="connsiteY2" fmla="*/ 1746913 h 1746913"/>
              <a:gd name="connsiteX3" fmla="*/ 0 w 1630742"/>
              <a:gd name="connsiteY3" fmla="*/ 1746913 h 1746913"/>
              <a:gd name="connsiteX4" fmla="*/ 13648 w 1630742"/>
              <a:gd name="connsiteY4" fmla="*/ 1733265 h 1746913"/>
              <a:gd name="connsiteX0" fmla="*/ 1610437 w 1610437"/>
              <a:gd name="connsiteY0" fmla="*/ 0 h 1746913"/>
              <a:gd name="connsiteX1" fmla="*/ 832514 w 1610437"/>
              <a:gd name="connsiteY1" fmla="*/ 900752 h 1746913"/>
              <a:gd name="connsiteX2" fmla="*/ 0 w 1610437"/>
              <a:gd name="connsiteY2" fmla="*/ 1746913 h 1746913"/>
              <a:gd name="connsiteX3" fmla="*/ 0 w 1610437"/>
              <a:gd name="connsiteY3" fmla="*/ 1746913 h 1746913"/>
              <a:gd name="connsiteX4" fmla="*/ 13648 w 1610437"/>
              <a:gd name="connsiteY4" fmla="*/ 1733265 h 17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437" h="1746913">
                <a:moveTo>
                  <a:pt x="1610437" y="0"/>
                </a:moveTo>
                <a:cubicBezTo>
                  <a:pt x="1357953" y="293427"/>
                  <a:pt x="1100920" y="609600"/>
                  <a:pt x="832514" y="900752"/>
                </a:cubicBezTo>
                <a:cubicBezTo>
                  <a:pt x="564108" y="1191904"/>
                  <a:pt x="0" y="1746913"/>
                  <a:pt x="0" y="1746913"/>
                </a:cubicBezTo>
                <a:lnTo>
                  <a:pt x="0" y="1746913"/>
                </a:lnTo>
                <a:lnTo>
                  <a:pt x="13648" y="1733265"/>
                </a:lnTo>
              </a:path>
            </a:pathLst>
          </a:custGeom>
          <a:noFill/>
          <a:ln w="673100" cap="rnd">
            <a:solidFill>
              <a:schemeClr val="accent1">
                <a:shade val="50000"/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199799" y="3505199"/>
            <a:ext cx="1346592" cy="1790792"/>
          </a:xfrm>
          <a:custGeom>
            <a:avLst/>
            <a:gdLst>
              <a:gd name="connsiteX0" fmla="*/ 93361 w 953211"/>
              <a:gd name="connsiteY0" fmla="*/ 0 h 2934269"/>
              <a:gd name="connsiteX1" fmla="*/ 79713 w 953211"/>
              <a:gd name="connsiteY1" fmla="*/ 1296538 h 2934269"/>
              <a:gd name="connsiteX2" fmla="*/ 953170 w 953211"/>
              <a:gd name="connsiteY2" fmla="*/ 2088108 h 2934269"/>
              <a:gd name="connsiteX3" fmla="*/ 120656 w 953211"/>
              <a:gd name="connsiteY3" fmla="*/ 2934269 h 2934269"/>
              <a:gd name="connsiteX4" fmla="*/ 120656 w 953211"/>
              <a:gd name="connsiteY4" fmla="*/ 2934269 h 2934269"/>
              <a:gd name="connsiteX5" fmla="*/ 120656 w 953211"/>
              <a:gd name="connsiteY5" fmla="*/ 2934269 h 2934269"/>
              <a:gd name="connsiteX0" fmla="*/ 93361 w 953211"/>
              <a:gd name="connsiteY0" fmla="*/ 0 h 2934269"/>
              <a:gd name="connsiteX1" fmla="*/ 79713 w 953211"/>
              <a:gd name="connsiteY1" fmla="*/ 1296538 h 2934269"/>
              <a:gd name="connsiteX2" fmla="*/ 953170 w 953211"/>
              <a:gd name="connsiteY2" fmla="*/ 2088108 h 2934269"/>
              <a:gd name="connsiteX3" fmla="*/ 120656 w 953211"/>
              <a:gd name="connsiteY3" fmla="*/ 2934269 h 2934269"/>
              <a:gd name="connsiteX4" fmla="*/ 120656 w 953211"/>
              <a:gd name="connsiteY4" fmla="*/ 2934269 h 2934269"/>
              <a:gd name="connsiteX5" fmla="*/ 134304 w 953211"/>
              <a:gd name="connsiteY5" fmla="*/ 2920621 h 2934269"/>
              <a:gd name="connsiteX0" fmla="*/ 2840 w 1660877"/>
              <a:gd name="connsiteY0" fmla="*/ 0 h 2934269"/>
              <a:gd name="connsiteX1" fmla="*/ 1640572 w 1660877"/>
              <a:gd name="connsiteY1" fmla="*/ 1187356 h 2934269"/>
              <a:gd name="connsiteX2" fmla="*/ 862649 w 1660877"/>
              <a:gd name="connsiteY2" fmla="*/ 2088108 h 2934269"/>
              <a:gd name="connsiteX3" fmla="*/ 30135 w 1660877"/>
              <a:gd name="connsiteY3" fmla="*/ 2934269 h 2934269"/>
              <a:gd name="connsiteX4" fmla="*/ 30135 w 1660877"/>
              <a:gd name="connsiteY4" fmla="*/ 2934269 h 2934269"/>
              <a:gd name="connsiteX5" fmla="*/ 43783 w 1660877"/>
              <a:gd name="connsiteY5" fmla="*/ 2920621 h 2934269"/>
              <a:gd name="connsiteX0" fmla="*/ 1610437 w 1630742"/>
              <a:gd name="connsiteY0" fmla="*/ 0 h 1746913"/>
              <a:gd name="connsiteX1" fmla="*/ 832514 w 1630742"/>
              <a:gd name="connsiteY1" fmla="*/ 900752 h 1746913"/>
              <a:gd name="connsiteX2" fmla="*/ 0 w 1630742"/>
              <a:gd name="connsiteY2" fmla="*/ 1746913 h 1746913"/>
              <a:gd name="connsiteX3" fmla="*/ 0 w 1630742"/>
              <a:gd name="connsiteY3" fmla="*/ 1746913 h 1746913"/>
              <a:gd name="connsiteX4" fmla="*/ 13648 w 1630742"/>
              <a:gd name="connsiteY4" fmla="*/ 1733265 h 1746913"/>
              <a:gd name="connsiteX0" fmla="*/ 1610437 w 1610437"/>
              <a:gd name="connsiteY0" fmla="*/ 0 h 1746913"/>
              <a:gd name="connsiteX1" fmla="*/ 832514 w 1610437"/>
              <a:gd name="connsiteY1" fmla="*/ 900752 h 1746913"/>
              <a:gd name="connsiteX2" fmla="*/ 0 w 1610437"/>
              <a:gd name="connsiteY2" fmla="*/ 1746913 h 1746913"/>
              <a:gd name="connsiteX3" fmla="*/ 0 w 1610437"/>
              <a:gd name="connsiteY3" fmla="*/ 1746913 h 1746913"/>
              <a:gd name="connsiteX4" fmla="*/ 13648 w 1610437"/>
              <a:gd name="connsiteY4" fmla="*/ 1733265 h 1746913"/>
              <a:gd name="connsiteX0" fmla="*/ 1610437 w 2947570"/>
              <a:gd name="connsiteY0" fmla="*/ 0 h 1845174"/>
              <a:gd name="connsiteX1" fmla="*/ 2920622 w 2947570"/>
              <a:gd name="connsiteY1" fmla="*/ 1705969 h 1845174"/>
              <a:gd name="connsiteX2" fmla="*/ 0 w 2947570"/>
              <a:gd name="connsiteY2" fmla="*/ 1746913 h 1845174"/>
              <a:gd name="connsiteX3" fmla="*/ 0 w 2947570"/>
              <a:gd name="connsiteY3" fmla="*/ 1746913 h 1845174"/>
              <a:gd name="connsiteX4" fmla="*/ 13648 w 2947570"/>
              <a:gd name="connsiteY4" fmla="*/ 1733265 h 1845174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3" fmla="*/ 0 w 2893735"/>
              <a:gd name="connsiteY3" fmla="*/ 1746913 h 1835143"/>
              <a:gd name="connsiteX4" fmla="*/ 13648 w 2893735"/>
              <a:gd name="connsiteY4" fmla="*/ 1733265 h 1835143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3" fmla="*/ 0 w 2893735"/>
              <a:gd name="connsiteY3" fmla="*/ 1746913 h 1835143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3" fmla="*/ 0 w 2893735"/>
              <a:gd name="connsiteY3" fmla="*/ 1746913 h 1835143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0" fmla="*/ 24651 w 1307949"/>
              <a:gd name="connsiteY0" fmla="*/ 0 h 1692322"/>
              <a:gd name="connsiteX1" fmla="*/ 1280245 w 1307949"/>
              <a:gd name="connsiteY1" fmla="*/ 1692322 h 1692322"/>
              <a:gd name="connsiteX0" fmla="*/ 24308 w 1334519"/>
              <a:gd name="connsiteY0" fmla="*/ 0 h 1733266"/>
              <a:gd name="connsiteX1" fmla="*/ 1307198 w 1334519"/>
              <a:gd name="connsiteY1" fmla="*/ 1733266 h 1733266"/>
              <a:gd name="connsiteX0" fmla="*/ 24308 w 1334519"/>
              <a:gd name="connsiteY0" fmla="*/ 0 h 1719619"/>
              <a:gd name="connsiteX1" fmla="*/ 1307198 w 1334519"/>
              <a:gd name="connsiteY1" fmla="*/ 1719619 h 1719619"/>
              <a:gd name="connsiteX0" fmla="*/ 24308 w 1392396"/>
              <a:gd name="connsiteY0" fmla="*/ 0 h 1847652"/>
              <a:gd name="connsiteX1" fmla="*/ 1307198 w 1392396"/>
              <a:gd name="connsiteY1" fmla="*/ 1719619 h 1847652"/>
              <a:gd name="connsiteX2" fmla="*/ 1270802 w 1392396"/>
              <a:gd name="connsiteY2" fmla="*/ 1721894 h 1847652"/>
              <a:gd name="connsiteX0" fmla="*/ 28057 w 1310947"/>
              <a:gd name="connsiteY0" fmla="*/ 0 h 1823335"/>
              <a:gd name="connsiteX1" fmla="*/ 1310947 w 1310947"/>
              <a:gd name="connsiteY1" fmla="*/ 1719619 h 1823335"/>
              <a:gd name="connsiteX2" fmla="*/ 32605 w 1310947"/>
              <a:gd name="connsiteY2" fmla="*/ 1640007 h 1823335"/>
              <a:gd name="connsiteX0" fmla="*/ 28057 w 1310947"/>
              <a:gd name="connsiteY0" fmla="*/ 0 h 1721216"/>
              <a:gd name="connsiteX1" fmla="*/ 1310947 w 1310947"/>
              <a:gd name="connsiteY1" fmla="*/ 1583142 h 1721216"/>
              <a:gd name="connsiteX2" fmla="*/ 32605 w 1310947"/>
              <a:gd name="connsiteY2" fmla="*/ 1640007 h 1721216"/>
              <a:gd name="connsiteX0" fmla="*/ 27400 w 1351234"/>
              <a:gd name="connsiteY0" fmla="*/ 0 h 1790792"/>
              <a:gd name="connsiteX1" fmla="*/ 1351234 w 1351234"/>
              <a:gd name="connsiteY1" fmla="*/ 1678676 h 1790792"/>
              <a:gd name="connsiteX2" fmla="*/ 31948 w 1351234"/>
              <a:gd name="connsiteY2" fmla="*/ 1640007 h 1790792"/>
              <a:gd name="connsiteX0" fmla="*/ 27331 w 1351171"/>
              <a:gd name="connsiteY0" fmla="*/ 0 h 1813244"/>
              <a:gd name="connsiteX1" fmla="*/ 1351165 w 1351171"/>
              <a:gd name="connsiteY1" fmla="*/ 1678676 h 1813244"/>
              <a:gd name="connsiteX2" fmla="*/ 4583 w 1351171"/>
              <a:gd name="connsiteY2" fmla="*/ 1708246 h 1813244"/>
              <a:gd name="connsiteX0" fmla="*/ 27331 w 1351171"/>
              <a:gd name="connsiteY0" fmla="*/ 0 h 1790792"/>
              <a:gd name="connsiteX1" fmla="*/ 1351165 w 1351171"/>
              <a:gd name="connsiteY1" fmla="*/ 1678676 h 1790792"/>
              <a:gd name="connsiteX2" fmla="*/ 4583 w 1351171"/>
              <a:gd name="connsiteY2" fmla="*/ 1640007 h 1790792"/>
              <a:gd name="connsiteX0" fmla="*/ 22748 w 1346592"/>
              <a:gd name="connsiteY0" fmla="*/ 0 h 1790792"/>
              <a:gd name="connsiteX1" fmla="*/ 1346582 w 1346592"/>
              <a:gd name="connsiteY1" fmla="*/ 1678676 h 1790792"/>
              <a:gd name="connsiteX2" fmla="*/ 0 w 1346592"/>
              <a:gd name="connsiteY2" fmla="*/ 1640007 h 1790792"/>
              <a:gd name="connsiteX0" fmla="*/ 22748 w 1346592"/>
              <a:gd name="connsiteY0" fmla="*/ 0 h 1790792"/>
              <a:gd name="connsiteX1" fmla="*/ 1346582 w 1346592"/>
              <a:gd name="connsiteY1" fmla="*/ 1678676 h 1790792"/>
              <a:gd name="connsiteX2" fmla="*/ 0 w 1346592"/>
              <a:gd name="connsiteY2" fmla="*/ 1640007 h 17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592" h="1790792">
                <a:moveTo>
                  <a:pt x="22748" y="0"/>
                </a:moveTo>
                <a:cubicBezTo>
                  <a:pt x="343470" y="388962"/>
                  <a:pt x="1350373" y="1405342"/>
                  <a:pt x="1346582" y="1678676"/>
                </a:cubicBezTo>
                <a:cubicBezTo>
                  <a:pt x="1342791" y="1952011"/>
                  <a:pt x="7582" y="1639533"/>
                  <a:pt x="0" y="1640007"/>
                </a:cubicBezTo>
              </a:path>
            </a:pathLst>
          </a:custGeom>
          <a:noFill/>
          <a:ln w="673100" cap="rnd">
            <a:solidFill>
              <a:schemeClr val="accent1">
                <a:shade val="50000"/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181599" y="3467248"/>
            <a:ext cx="2092703" cy="1764641"/>
          </a:xfrm>
          <a:custGeom>
            <a:avLst/>
            <a:gdLst>
              <a:gd name="connsiteX0" fmla="*/ 93361 w 953211"/>
              <a:gd name="connsiteY0" fmla="*/ 0 h 2934269"/>
              <a:gd name="connsiteX1" fmla="*/ 79713 w 953211"/>
              <a:gd name="connsiteY1" fmla="*/ 1296538 h 2934269"/>
              <a:gd name="connsiteX2" fmla="*/ 953170 w 953211"/>
              <a:gd name="connsiteY2" fmla="*/ 2088108 h 2934269"/>
              <a:gd name="connsiteX3" fmla="*/ 120656 w 953211"/>
              <a:gd name="connsiteY3" fmla="*/ 2934269 h 2934269"/>
              <a:gd name="connsiteX4" fmla="*/ 120656 w 953211"/>
              <a:gd name="connsiteY4" fmla="*/ 2934269 h 2934269"/>
              <a:gd name="connsiteX5" fmla="*/ 120656 w 953211"/>
              <a:gd name="connsiteY5" fmla="*/ 2934269 h 2934269"/>
              <a:gd name="connsiteX0" fmla="*/ 93361 w 953211"/>
              <a:gd name="connsiteY0" fmla="*/ 0 h 2934269"/>
              <a:gd name="connsiteX1" fmla="*/ 79713 w 953211"/>
              <a:gd name="connsiteY1" fmla="*/ 1296538 h 2934269"/>
              <a:gd name="connsiteX2" fmla="*/ 953170 w 953211"/>
              <a:gd name="connsiteY2" fmla="*/ 2088108 h 2934269"/>
              <a:gd name="connsiteX3" fmla="*/ 120656 w 953211"/>
              <a:gd name="connsiteY3" fmla="*/ 2934269 h 2934269"/>
              <a:gd name="connsiteX4" fmla="*/ 120656 w 953211"/>
              <a:gd name="connsiteY4" fmla="*/ 2934269 h 2934269"/>
              <a:gd name="connsiteX5" fmla="*/ 134304 w 953211"/>
              <a:gd name="connsiteY5" fmla="*/ 2920621 h 2934269"/>
              <a:gd name="connsiteX0" fmla="*/ 2840 w 1660877"/>
              <a:gd name="connsiteY0" fmla="*/ 0 h 2934269"/>
              <a:gd name="connsiteX1" fmla="*/ 1640572 w 1660877"/>
              <a:gd name="connsiteY1" fmla="*/ 1187356 h 2934269"/>
              <a:gd name="connsiteX2" fmla="*/ 862649 w 1660877"/>
              <a:gd name="connsiteY2" fmla="*/ 2088108 h 2934269"/>
              <a:gd name="connsiteX3" fmla="*/ 30135 w 1660877"/>
              <a:gd name="connsiteY3" fmla="*/ 2934269 h 2934269"/>
              <a:gd name="connsiteX4" fmla="*/ 30135 w 1660877"/>
              <a:gd name="connsiteY4" fmla="*/ 2934269 h 2934269"/>
              <a:gd name="connsiteX5" fmla="*/ 43783 w 1660877"/>
              <a:gd name="connsiteY5" fmla="*/ 2920621 h 2934269"/>
              <a:gd name="connsiteX0" fmla="*/ 1610437 w 1630742"/>
              <a:gd name="connsiteY0" fmla="*/ 0 h 1746913"/>
              <a:gd name="connsiteX1" fmla="*/ 832514 w 1630742"/>
              <a:gd name="connsiteY1" fmla="*/ 900752 h 1746913"/>
              <a:gd name="connsiteX2" fmla="*/ 0 w 1630742"/>
              <a:gd name="connsiteY2" fmla="*/ 1746913 h 1746913"/>
              <a:gd name="connsiteX3" fmla="*/ 0 w 1630742"/>
              <a:gd name="connsiteY3" fmla="*/ 1746913 h 1746913"/>
              <a:gd name="connsiteX4" fmla="*/ 13648 w 1630742"/>
              <a:gd name="connsiteY4" fmla="*/ 1733265 h 1746913"/>
              <a:gd name="connsiteX0" fmla="*/ 1610437 w 1610437"/>
              <a:gd name="connsiteY0" fmla="*/ 0 h 1746913"/>
              <a:gd name="connsiteX1" fmla="*/ 832514 w 1610437"/>
              <a:gd name="connsiteY1" fmla="*/ 900752 h 1746913"/>
              <a:gd name="connsiteX2" fmla="*/ 0 w 1610437"/>
              <a:gd name="connsiteY2" fmla="*/ 1746913 h 1746913"/>
              <a:gd name="connsiteX3" fmla="*/ 0 w 1610437"/>
              <a:gd name="connsiteY3" fmla="*/ 1746913 h 1746913"/>
              <a:gd name="connsiteX4" fmla="*/ 13648 w 1610437"/>
              <a:gd name="connsiteY4" fmla="*/ 1733265 h 1746913"/>
              <a:gd name="connsiteX0" fmla="*/ 1610437 w 2947570"/>
              <a:gd name="connsiteY0" fmla="*/ 0 h 1845174"/>
              <a:gd name="connsiteX1" fmla="*/ 2920622 w 2947570"/>
              <a:gd name="connsiteY1" fmla="*/ 1705969 h 1845174"/>
              <a:gd name="connsiteX2" fmla="*/ 0 w 2947570"/>
              <a:gd name="connsiteY2" fmla="*/ 1746913 h 1845174"/>
              <a:gd name="connsiteX3" fmla="*/ 0 w 2947570"/>
              <a:gd name="connsiteY3" fmla="*/ 1746913 h 1845174"/>
              <a:gd name="connsiteX4" fmla="*/ 13648 w 2947570"/>
              <a:gd name="connsiteY4" fmla="*/ 1733265 h 1845174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3" fmla="*/ 0 w 2893735"/>
              <a:gd name="connsiteY3" fmla="*/ 1746913 h 1835143"/>
              <a:gd name="connsiteX4" fmla="*/ 13648 w 2893735"/>
              <a:gd name="connsiteY4" fmla="*/ 1733265 h 1835143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3" fmla="*/ 0 w 2893735"/>
              <a:gd name="connsiteY3" fmla="*/ 1746913 h 1835143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3" fmla="*/ 0 w 2893735"/>
              <a:gd name="connsiteY3" fmla="*/ 1746913 h 1835143"/>
              <a:gd name="connsiteX0" fmla="*/ 1610437 w 2893735"/>
              <a:gd name="connsiteY0" fmla="*/ 0 h 1835143"/>
              <a:gd name="connsiteX1" fmla="*/ 2866031 w 2893735"/>
              <a:gd name="connsiteY1" fmla="*/ 1692322 h 1835143"/>
              <a:gd name="connsiteX2" fmla="*/ 0 w 2893735"/>
              <a:gd name="connsiteY2" fmla="*/ 1746913 h 1835143"/>
              <a:gd name="connsiteX0" fmla="*/ 24651 w 1307949"/>
              <a:gd name="connsiteY0" fmla="*/ 0 h 1692322"/>
              <a:gd name="connsiteX1" fmla="*/ 1280245 w 1307949"/>
              <a:gd name="connsiteY1" fmla="*/ 1692322 h 1692322"/>
              <a:gd name="connsiteX0" fmla="*/ 24308 w 1334519"/>
              <a:gd name="connsiteY0" fmla="*/ 0 h 1733266"/>
              <a:gd name="connsiteX1" fmla="*/ 1307198 w 1334519"/>
              <a:gd name="connsiteY1" fmla="*/ 1733266 h 1733266"/>
              <a:gd name="connsiteX0" fmla="*/ 24308 w 1334519"/>
              <a:gd name="connsiteY0" fmla="*/ 0 h 1719619"/>
              <a:gd name="connsiteX1" fmla="*/ 1307198 w 1334519"/>
              <a:gd name="connsiteY1" fmla="*/ 1719619 h 1719619"/>
              <a:gd name="connsiteX0" fmla="*/ 24308 w 1392396"/>
              <a:gd name="connsiteY0" fmla="*/ 0 h 1847652"/>
              <a:gd name="connsiteX1" fmla="*/ 1307198 w 1392396"/>
              <a:gd name="connsiteY1" fmla="*/ 1719619 h 1847652"/>
              <a:gd name="connsiteX2" fmla="*/ 1270802 w 1392396"/>
              <a:gd name="connsiteY2" fmla="*/ 1721894 h 1847652"/>
              <a:gd name="connsiteX0" fmla="*/ 28057 w 1310947"/>
              <a:gd name="connsiteY0" fmla="*/ 0 h 1823335"/>
              <a:gd name="connsiteX1" fmla="*/ 1310947 w 1310947"/>
              <a:gd name="connsiteY1" fmla="*/ 1719619 h 1823335"/>
              <a:gd name="connsiteX2" fmla="*/ 32605 w 1310947"/>
              <a:gd name="connsiteY2" fmla="*/ 1640007 h 1823335"/>
              <a:gd name="connsiteX0" fmla="*/ 28057 w 1310947"/>
              <a:gd name="connsiteY0" fmla="*/ 0 h 1721216"/>
              <a:gd name="connsiteX1" fmla="*/ 1310947 w 1310947"/>
              <a:gd name="connsiteY1" fmla="*/ 1583142 h 1721216"/>
              <a:gd name="connsiteX2" fmla="*/ 32605 w 1310947"/>
              <a:gd name="connsiteY2" fmla="*/ 1640007 h 1721216"/>
              <a:gd name="connsiteX0" fmla="*/ 27400 w 1351234"/>
              <a:gd name="connsiteY0" fmla="*/ 0 h 1790792"/>
              <a:gd name="connsiteX1" fmla="*/ 1351234 w 1351234"/>
              <a:gd name="connsiteY1" fmla="*/ 1678676 h 1790792"/>
              <a:gd name="connsiteX2" fmla="*/ 31948 w 1351234"/>
              <a:gd name="connsiteY2" fmla="*/ 1640007 h 1790792"/>
              <a:gd name="connsiteX0" fmla="*/ 27331 w 1351171"/>
              <a:gd name="connsiteY0" fmla="*/ 0 h 1813244"/>
              <a:gd name="connsiteX1" fmla="*/ 1351165 w 1351171"/>
              <a:gd name="connsiteY1" fmla="*/ 1678676 h 1813244"/>
              <a:gd name="connsiteX2" fmla="*/ 4583 w 1351171"/>
              <a:gd name="connsiteY2" fmla="*/ 1708246 h 1813244"/>
              <a:gd name="connsiteX0" fmla="*/ 27331 w 1351171"/>
              <a:gd name="connsiteY0" fmla="*/ 0 h 1790792"/>
              <a:gd name="connsiteX1" fmla="*/ 1351165 w 1351171"/>
              <a:gd name="connsiteY1" fmla="*/ 1678676 h 1790792"/>
              <a:gd name="connsiteX2" fmla="*/ 4583 w 1351171"/>
              <a:gd name="connsiteY2" fmla="*/ 1640007 h 1790792"/>
              <a:gd name="connsiteX0" fmla="*/ 22748 w 1346592"/>
              <a:gd name="connsiteY0" fmla="*/ 0 h 1790792"/>
              <a:gd name="connsiteX1" fmla="*/ 1346582 w 1346592"/>
              <a:gd name="connsiteY1" fmla="*/ 1678676 h 1790792"/>
              <a:gd name="connsiteX2" fmla="*/ 0 w 1346592"/>
              <a:gd name="connsiteY2" fmla="*/ 1640007 h 1790792"/>
              <a:gd name="connsiteX0" fmla="*/ 22748 w 1346592"/>
              <a:gd name="connsiteY0" fmla="*/ 0 h 1790792"/>
              <a:gd name="connsiteX1" fmla="*/ 1346582 w 1346592"/>
              <a:gd name="connsiteY1" fmla="*/ 1678676 h 1790792"/>
              <a:gd name="connsiteX2" fmla="*/ 0 w 1346592"/>
              <a:gd name="connsiteY2" fmla="*/ 1640007 h 1790792"/>
              <a:gd name="connsiteX0" fmla="*/ 22748 w 1292002"/>
              <a:gd name="connsiteY0" fmla="*/ 18727 h 1658734"/>
              <a:gd name="connsiteX1" fmla="*/ 1291991 w 1292002"/>
              <a:gd name="connsiteY1" fmla="*/ 73320 h 1658734"/>
              <a:gd name="connsiteX2" fmla="*/ 0 w 1292002"/>
              <a:gd name="connsiteY2" fmla="*/ 1658734 h 1658734"/>
              <a:gd name="connsiteX0" fmla="*/ 22748 w 1442024"/>
              <a:gd name="connsiteY0" fmla="*/ 69823 h 1709830"/>
              <a:gd name="connsiteX1" fmla="*/ 1291991 w 1442024"/>
              <a:gd name="connsiteY1" fmla="*/ 124416 h 1709830"/>
              <a:gd name="connsiteX2" fmla="*/ 1273791 w 1442024"/>
              <a:gd name="connsiteY2" fmla="*/ 113042 h 1709830"/>
              <a:gd name="connsiteX3" fmla="*/ 0 w 1442024"/>
              <a:gd name="connsiteY3" fmla="*/ 1709830 h 1709830"/>
              <a:gd name="connsiteX0" fmla="*/ 22748 w 2134392"/>
              <a:gd name="connsiteY0" fmla="*/ 0 h 1640007"/>
              <a:gd name="connsiteX1" fmla="*/ 1291991 w 2134392"/>
              <a:gd name="connsiteY1" fmla="*/ 54593 h 1640007"/>
              <a:gd name="connsiteX2" fmla="*/ 2092657 w 2134392"/>
              <a:gd name="connsiteY2" fmla="*/ 916675 h 1640007"/>
              <a:gd name="connsiteX3" fmla="*/ 0 w 2134392"/>
              <a:gd name="connsiteY3" fmla="*/ 1640007 h 1640007"/>
              <a:gd name="connsiteX0" fmla="*/ 22748 w 2281761"/>
              <a:gd name="connsiteY0" fmla="*/ 0 h 1640007"/>
              <a:gd name="connsiteX1" fmla="*/ 1291991 w 2281761"/>
              <a:gd name="connsiteY1" fmla="*/ 54593 h 1640007"/>
              <a:gd name="connsiteX2" fmla="*/ 2092657 w 2281761"/>
              <a:gd name="connsiteY2" fmla="*/ 916675 h 1640007"/>
              <a:gd name="connsiteX3" fmla="*/ 2092657 w 2281761"/>
              <a:gd name="connsiteY3" fmla="*/ 875732 h 1640007"/>
              <a:gd name="connsiteX4" fmla="*/ 0 w 2281761"/>
              <a:gd name="connsiteY4" fmla="*/ 1640007 h 1640007"/>
              <a:gd name="connsiteX0" fmla="*/ 22748 w 2111591"/>
              <a:gd name="connsiteY0" fmla="*/ 0 h 1736204"/>
              <a:gd name="connsiteX1" fmla="*/ 1291991 w 2111591"/>
              <a:gd name="connsiteY1" fmla="*/ 54593 h 1736204"/>
              <a:gd name="connsiteX2" fmla="*/ 2092657 w 2111591"/>
              <a:gd name="connsiteY2" fmla="*/ 916675 h 1736204"/>
              <a:gd name="connsiteX3" fmla="*/ 1273791 w 2111591"/>
              <a:gd name="connsiteY3" fmla="*/ 1708245 h 1736204"/>
              <a:gd name="connsiteX4" fmla="*/ 0 w 2111591"/>
              <a:gd name="connsiteY4" fmla="*/ 1640007 h 1736204"/>
              <a:gd name="connsiteX0" fmla="*/ 22748 w 2111591"/>
              <a:gd name="connsiteY0" fmla="*/ 0 h 1736204"/>
              <a:gd name="connsiteX1" fmla="*/ 1291991 w 2111591"/>
              <a:gd name="connsiteY1" fmla="*/ 54593 h 1736204"/>
              <a:gd name="connsiteX2" fmla="*/ 2092657 w 2111591"/>
              <a:gd name="connsiteY2" fmla="*/ 916675 h 1736204"/>
              <a:gd name="connsiteX3" fmla="*/ 1273791 w 2111591"/>
              <a:gd name="connsiteY3" fmla="*/ 1708245 h 1736204"/>
              <a:gd name="connsiteX4" fmla="*/ 0 w 2111591"/>
              <a:gd name="connsiteY4" fmla="*/ 1640007 h 1736204"/>
              <a:gd name="connsiteX0" fmla="*/ 22748 w 2111591"/>
              <a:gd name="connsiteY0" fmla="*/ 0 h 1736204"/>
              <a:gd name="connsiteX1" fmla="*/ 1291991 w 2111591"/>
              <a:gd name="connsiteY1" fmla="*/ 54593 h 1736204"/>
              <a:gd name="connsiteX2" fmla="*/ 2092657 w 2111591"/>
              <a:gd name="connsiteY2" fmla="*/ 916675 h 1736204"/>
              <a:gd name="connsiteX3" fmla="*/ 1273791 w 2111591"/>
              <a:gd name="connsiteY3" fmla="*/ 1708245 h 1736204"/>
              <a:gd name="connsiteX4" fmla="*/ 0 w 2111591"/>
              <a:gd name="connsiteY4" fmla="*/ 1640007 h 1736204"/>
              <a:gd name="connsiteX0" fmla="*/ 22748 w 2111591"/>
              <a:gd name="connsiteY0" fmla="*/ 0 h 1756194"/>
              <a:gd name="connsiteX1" fmla="*/ 1291991 w 2111591"/>
              <a:gd name="connsiteY1" fmla="*/ 54593 h 1756194"/>
              <a:gd name="connsiteX2" fmla="*/ 2092657 w 2111591"/>
              <a:gd name="connsiteY2" fmla="*/ 916675 h 1756194"/>
              <a:gd name="connsiteX3" fmla="*/ 1273791 w 2111591"/>
              <a:gd name="connsiteY3" fmla="*/ 1708245 h 1756194"/>
              <a:gd name="connsiteX4" fmla="*/ 0 w 2111591"/>
              <a:gd name="connsiteY4" fmla="*/ 1640007 h 1756194"/>
              <a:gd name="connsiteX0" fmla="*/ 22748 w 2111944"/>
              <a:gd name="connsiteY0" fmla="*/ 0 h 1810358"/>
              <a:gd name="connsiteX1" fmla="*/ 1291991 w 2111944"/>
              <a:gd name="connsiteY1" fmla="*/ 54593 h 1810358"/>
              <a:gd name="connsiteX2" fmla="*/ 2092657 w 2111944"/>
              <a:gd name="connsiteY2" fmla="*/ 916675 h 1810358"/>
              <a:gd name="connsiteX3" fmla="*/ 1273791 w 2111944"/>
              <a:gd name="connsiteY3" fmla="*/ 1708245 h 1810358"/>
              <a:gd name="connsiteX4" fmla="*/ 0 w 2111944"/>
              <a:gd name="connsiteY4" fmla="*/ 1640007 h 1810358"/>
              <a:gd name="connsiteX0" fmla="*/ 22748 w 2113488"/>
              <a:gd name="connsiteY0" fmla="*/ 0 h 1774186"/>
              <a:gd name="connsiteX1" fmla="*/ 1291991 w 2113488"/>
              <a:gd name="connsiteY1" fmla="*/ 54593 h 1774186"/>
              <a:gd name="connsiteX2" fmla="*/ 2092657 w 2113488"/>
              <a:gd name="connsiteY2" fmla="*/ 916675 h 1774186"/>
              <a:gd name="connsiteX3" fmla="*/ 1273791 w 2113488"/>
              <a:gd name="connsiteY3" fmla="*/ 1708245 h 1774186"/>
              <a:gd name="connsiteX4" fmla="*/ 0 w 2113488"/>
              <a:gd name="connsiteY4" fmla="*/ 1640007 h 1774186"/>
              <a:gd name="connsiteX0" fmla="*/ 22748 w 2113488"/>
              <a:gd name="connsiteY0" fmla="*/ 0 h 1774186"/>
              <a:gd name="connsiteX1" fmla="*/ 1291991 w 2113488"/>
              <a:gd name="connsiteY1" fmla="*/ 54593 h 1774186"/>
              <a:gd name="connsiteX2" fmla="*/ 2092657 w 2113488"/>
              <a:gd name="connsiteY2" fmla="*/ 916675 h 1774186"/>
              <a:gd name="connsiteX3" fmla="*/ 1273791 w 2113488"/>
              <a:gd name="connsiteY3" fmla="*/ 1708245 h 1774186"/>
              <a:gd name="connsiteX4" fmla="*/ 0 w 2113488"/>
              <a:gd name="connsiteY4" fmla="*/ 1640007 h 1774186"/>
              <a:gd name="connsiteX0" fmla="*/ 22748 w 2113488"/>
              <a:gd name="connsiteY0" fmla="*/ 0 h 1774186"/>
              <a:gd name="connsiteX1" fmla="*/ 1291991 w 2113488"/>
              <a:gd name="connsiteY1" fmla="*/ 54593 h 1774186"/>
              <a:gd name="connsiteX2" fmla="*/ 2092657 w 2113488"/>
              <a:gd name="connsiteY2" fmla="*/ 916675 h 1774186"/>
              <a:gd name="connsiteX3" fmla="*/ 1273791 w 2113488"/>
              <a:gd name="connsiteY3" fmla="*/ 1708245 h 1774186"/>
              <a:gd name="connsiteX4" fmla="*/ 0 w 2113488"/>
              <a:gd name="connsiteY4" fmla="*/ 1640007 h 1774186"/>
              <a:gd name="connsiteX0" fmla="*/ 22748 w 2113488"/>
              <a:gd name="connsiteY0" fmla="*/ 0 h 1726690"/>
              <a:gd name="connsiteX1" fmla="*/ 1291991 w 2113488"/>
              <a:gd name="connsiteY1" fmla="*/ 54593 h 1726690"/>
              <a:gd name="connsiteX2" fmla="*/ 2092657 w 2113488"/>
              <a:gd name="connsiteY2" fmla="*/ 916675 h 1726690"/>
              <a:gd name="connsiteX3" fmla="*/ 1273791 w 2113488"/>
              <a:gd name="connsiteY3" fmla="*/ 1708245 h 1726690"/>
              <a:gd name="connsiteX4" fmla="*/ 0 w 2113488"/>
              <a:gd name="connsiteY4" fmla="*/ 1640007 h 1726690"/>
              <a:gd name="connsiteX0" fmla="*/ 22748 w 2092657"/>
              <a:gd name="connsiteY0" fmla="*/ 0 h 1726690"/>
              <a:gd name="connsiteX1" fmla="*/ 1291991 w 2092657"/>
              <a:gd name="connsiteY1" fmla="*/ 54593 h 1726690"/>
              <a:gd name="connsiteX2" fmla="*/ 2092657 w 2092657"/>
              <a:gd name="connsiteY2" fmla="*/ 916675 h 1726690"/>
              <a:gd name="connsiteX3" fmla="*/ 1273791 w 2092657"/>
              <a:gd name="connsiteY3" fmla="*/ 1708245 h 1726690"/>
              <a:gd name="connsiteX4" fmla="*/ 0 w 2092657"/>
              <a:gd name="connsiteY4" fmla="*/ 1640007 h 1726690"/>
              <a:gd name="connsiteX0" fmla="*/ 22748 w 2092657"/>
              <a:gd name="connsiteY0" fmla="*/ 0 h 1726690"/>
              <a:gd name="connsiteX1" fmla="*/ 1291991 w 2092657"/>
              <a:gd name="connsiteY1" fmla="*/ 54593 h 1726690"/>
              <a:gd name="connsiteX2" fmla="*/ 2092657 w 2092657"/>
              <a:gd name="connsiteY2" fmla="*/ 916675 h 1726690"/>
              <a:gd name="connsiteX3" fmla="*/ 1273791 w 2092657"/>
              <a:gd name="connsiteY3" fmla="*/ 1708245 h 1726690"/>
              <a:gd name="connsiteX4" fmla="*/ 0 w 2092657"/>
              <a:gd name="connsiteY4" fmla="*/ 1640007 h 1726690"/>
              <a:gd name="connsiteX0" fmla="*/ 22748 w 2092657"/>
              <a:gd name="connsiteY0" fmla="*/ 0 h 1726690"/>
              <a:gd name="connsiteX1" fmla="*/ 1291991 w 2092657"/>
              <a:gd name="connsiteY1" fmla="*/ 54593 h 1726690"/>
              <a:gd name="connsiteX2" fmla="*/ 2092657 w 2092657"/>
              <a:gd name="connsiteY2" fmla="*/ 916675 h 1726690"/>
              <a:gd name="connsiteX3" fmla="*/ 1273791 w 2092657"/>
              <a:gd name="connsiteY3" fmla="*/ 1708245 h 1726690"/>
              <a:gd name="connsiteX4" fmla="*/ 0 w 2092657"/>
              <a:gd name="connsiteY4" fmla="*/ 1640007 h 1726690"/>
              <a:gd name="connsiteX0" fmla="*/ 22748 w 2157669"/>
              <a:gd name="connsiteY0" fmla="*/ 0 h 1726690"/>
              <a:gd name="connsiteX1" fmla="*/ 1291991 w 2157669"/>
              <a:gd name="connsiteY1" fmla="*/ 54593 h 1726690"/>
              <a:gd name="connsiteX2" fmla="*/ 2092657 w 2157669"/>
              <a:gd name="connsiteY2" fmla="*/ 916675 h 1726690"/>
              <a:gd name="connsiteX3" fmla="*/ 1273791 w 2157669"/>
              <a:gd name="connsiteY3" fmla="*/ 1708245 h 1726690"/>
              <a:gd name="connsiteX4" fmla="*/ 0 w 2157669"/>
              <a:gd name="connsiteY4" fmla="*/ 1640007 h 1726690"/>
              <a:gd name="connsiteX0" fmla="*/ 22748 w 2131746"/>
              <a:gd name="connsiteY0" fmla="*/ 0 h 1726690"/>
              <a:gd name="connsiteX1" fmla="*/ 1291991 w 2131746"/>
              <a:gd name="connsiteY1" fmla="*/ 54593 h 1726690"/>
              <a:gd name="connsiteX2" fmla="*/ 2092657 w 2131746"/>
              <a:gd name="connsiteY2" fmla="*/ 916675 h 1726690"/>
              <a:gd name="connsiteX3" fmla="*/ 1273791 w 2131746"/>
              <a:gd name="connsiteY3" fmla="*/ 1708245 h 1726690"/>
              <a:gd name="connsiteX4" fmla="*/ 0 w 2131746"/>
              <a:gd name="connsiteY4" fmla="*/ 1640007 h 1726690"/>
              <a:gd name="connsiteX0" fmla="*/ 22748 w 2092703"/>
              <a:gd name="connsiteY0" fmla="*/ 0 h 1726690"/>
              <a:gd name="connsiteX1" fmla="*/ 1305639 w 2092703"/>
              <a:gd name="connsiteY1" fmla="*/ 54593 h 1726690"/>
              <a:gd name="connsiteX2" fmla="*/ 2092657 w 2092703"/>
              <a:gd name="connsiteY2" fmla="*/ 916675 h 1726690"/>
              <a:gd name="connsiteX3" fmla="*/ 1273791 w 2092703"/>
              <a:gd name="connsiteY3" fmla="*/ 1708245 h 1726690"/>
              <a:gd name="connsiteX4" fmla="*/ 0 w 2092703"/>
              <a:gd name="connsiteY4" fmla="*/ 1640007 h 1726690"/>
              <a:gd name="connsiteX0" fmla="*/ 22748 w 2092703"/>
              <a:gd name="connsiteY0" fmla="*/ 37951 h 1764641"/>
              <a:gd name="connsiteX1" fmla="*/ 1305639 w 2092703"/>
              <a:gd name="connsiteY1" fmla="*/ 92544 h 1764641"/>
              <a:gd name="connsiteX2" fmla="*/ 2092657 w 2092703"/>
              <a:gd name="connsiteY2" fmla="*/ 954626 h 1764641"/>
              <a:gd name="connsiteX3" fmla="*/ 1273791 w 2092703"/>
              <a:gd name="connsiteY3" fmla="*/ 1746196 h 1764641"/>
              <a:gd name="connsiteX4" fmla="*/ 0 w 2092703"/>
              <a:gd name="connsiteY4" fmla="*/ 1677958 h 176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703" h="1764641">
                <a:moveTo>
                  <a:pt x="22748" y="37951"/>
                </a:moveTo>
                <a:cubicBezTo>
                  <a:pt x="507243" y="17480"/>
                  <a:pt x="960654" y="-60235"/>
                  <a:pt x="1305639" y="92544"/>
                </a:cubicBezTo>
                <a:cubicBezTo>
                  <a:pt x="1650624" y="245323"/>
                  <a:pt x="2097965" y="679017"/>
                  <a:pt x="2092657" y="954626"/>
                </a:cubicBezTo>
                <a:cubicBezTo>
                  <a:pt x="2087349" y="1230235"/>
                  <a:pt x="1690806" y="1475516"/>
                  <a:pt x="1273791" y="1746196"/>
                </a:cubicBezTo>
                <a:cubicBezTo>
                  <a:pt x="774889" y="1798512"/>
                  <a:pt x="430663" y="1728000"/>
                  <a:pt x="0" y="1677958"/>
                </a:cubicBezTo>
              </a:path>
            </a:pathLst>
          </a:custGeom>
          <a:noFill/>
          <a:ln w="673100" cap="rnd">
            <a:solidFill>
              <a:schemeClr val="accent1">
                <a:shade val="50000"/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3" grpId="0" animBg="1"/>
      <p:bldP spid="13" grpId="1" animBg="1"/>
      <p:bldP spid="14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800" i="1" dirty="0" smtClean="0"/>
              <a:t>p(A,B,C) = p(C|A,B)p(A)p(B)</a:t>
            </a:r>
            <a:endParaRPr lang="en-US" sz="18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i="1" dirty="0"/>
              <a:t>p(A,B,C) = </a:t>
            </a:r>
            <a:r>
              <a:rPr lang="en-US" sz="1800" i="1" dirty="0" smtClean="0"/>
              <a:t>p(A|C)p(B|C)p(C)</a:t>
            </a:r>
            <a:endParaRPr lang="en-US" sz="1800" i="1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60218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124200" cy="409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86" y="2362201"/>
            <a:ext cx="4794913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33400"/>
            <a:ext cx="14097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i="1" dirty="0" smtClean="0"/>
              <a:t>A</a:t>
            </a:r>
            <a:r>
              <a:rPr lang="en-US" i="1" dirty="0" smtClean="0"/>
              <a:t> </a:t>
            </a:r>
            <a:r>
              <a:rPr lang="en-US" sz="8000" i="1" baseline="-25000" dirty="0">
                <a:latin typeface="Times New Roman"/>
                <a:cs typeface="Times New Roman"/>
              </a:rPr>
              <a:t>╨</a:t>
            </a:r>
            <a:r>
              <a:rPr lang="en-US" i="1" dirty="0"/>
              <a:t> </a:t>
            </a:r>
            <a:r>
              <a:rPr lang="en-US" sz="4000" i="1" dirty="0" smtClean="0"/>
              <a:t>B ?</a:t>
            </a:r>
            <a:br>
              <a:rPr lang="en-US" sz="4000" i="1" dirty="0" smtClean="0"/>
            </a:b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14350"/>
            <a:ext cx="1428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2166440" y="2971800"/>
            <a:ext cx="2514600" cy="581025"/>
          </a:xfrm>
          <a:prstGeom prst="wedgeEllipseCallout">
            <a:avLst>
              <a:gd name="adj1" fmla="val -72936"/>
              <a:gd name="adj2" fmla="val -36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Marginalization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858000" y="2952750"/>
            <a:ext cx="1905000" cy="857250"/>
          </a:xfrm>
          <a:prstGeom prst="wedgeEllipseCallout">
            <a:avLst>
              <a:gd name="adj1" fmla="val -61661"/>
              <a:gd name="adj2" fmla="val -8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Graphically Dependent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746542" y="4658578"/>
            <a:ext cx="2057400" cy="428625"/>
          </a:xfrm>
          <a:prstGeom prst="wedgeEllipseCallout">
            <a:avLst>
              <a:gd name="adj1" fmla="val -50331"/>
              <a:gd name="adj2" fmla="val -178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Independent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981200" y="4143375"/>
            <a:ext cx="2514600" cy="581025"/>
          </a:xfrm>
          <a:prstGeom prst="wedgeEllipseCallout">
            <a:avLst>
              <a:gd name="adj1" fmla="val -64252"/>
              <a:gd name="adj2" fmla="val -29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Conditioning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3733800" cy="4873752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A ?</a:t>
            </a:r>
          </a:p>
          <a:p>
            <a:r>
              <a:rPr lang="en-US" dirty="0" smtClean="0"/>
              <a:t>C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A|B?</a:t>
            </a:r>
          </a:p>
          <a:p>
            <a:r>
              <a:rPr lang="en-US" dirty="0" smtClean="0"/>
              <a:t>C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D?</a:t>
            </a:r>
          </a:p>
          <a:p>
            <a:r>
              <a:rPr lang="en-US" dirty="0" smtClean="0"/>
              <a:t>C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D|A?</a:t>
            </a:r>
          </a:p>
          <a:p>
            <a:r>
              <a:rPr lang="en-US" dirty="0" smtClean="0"/>
              <a:t>E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C|D?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 two variables are independent if they are not linked by just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unknown</a:t>
            </a:r>
            <a:r>
              <a:rPr lang="en-US" dirty="0" smtClean="0"/>
              <a:t> variables.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60218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8288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71800" y="3733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" y="3733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4" name="Straight Arrow Connector 13"/>
          <p:cNvCxnSpPr>
            <a:stCxn id="3" idx="5"/>
            <a:endCxn id="12" idx="0"/>
          </p:cNvCxnSpPr>
          <p:nvPr/>
        </p:nvCxnSpPr>
        <p:spPr>
          <a:xfrm>
            <a:off x="2219045" y="1990445"/>
            <a:ext cx="447955" cy="6765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  <a:endCxn id="11" idx="0"/>
          </p:cNvCxnSpPr>
          <p:nvPr/>
        </p:nvCxnSpPr>
        <p:spPr>
          <a:xfrm flipH="1">
            <a:off x="990600" y="3057245"/>
            <a:ext cx="371755" cy="6765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5"/>
            <a:endCxn id="10" idx="0"/>
          </p:cNvCxnSpPr>
          <p:nvPr/>
        </p:nvCxnSpPr>
        <p:spPr>
          <a:xfrm>
            <a:off x="2828645" y="3057245"/>
            <a:ext cx="371755" cy="6765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  <a:endCxn id="13" idx="0"/>
          </p:cNvCxnSpPr>
          <p:nvPr/>
        </p:nvCxnSpPr>
        <p:spPr>
          <a:xfrm flipH="1">
            <a:off x="1524000" y="1990445"/>
            <a:ext cx="371755" cy="6765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190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371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23694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2819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32838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3733800" cy="4873752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E ?</a:t>
            </a:r>
          </a:p>
          <a:p>
            <a:r>
              <a:rPr lang="en-US" dirty="0" smtClean="0"/>
              <a:t>A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E|B?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E|C?</a:t>
            </a:r>
          </a:p>
          <a:p>
            <a:r>
              <a:rPr lang="en-US" dirty="0" smtClean="0"/>
              <a:t>A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B?</a:t>
            </a:r>
          </a:p>
          <a:p>
            <a:r>
              <a:rPr lang="en-US" dirty="0" smtClean="0"/>
              <a:t>A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B|C?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forget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explain away</a:t>
            </a:r>
            <a:r>
              <a:rPr lang="en-US" dirty="0" smtClean="0"/>
              <a:t> effect!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520331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828800" y="3352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2590800" y="227879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1143000" y="227879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2590800" y="4495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4495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" idx="5"/>
            <a:endCxn id="12" idx="0"/>
          </p:cNvCxnSpPr>
          <p:nvPr/>
        </p:nvCxnSpPr>
        <p:spPr>
          <a:xfrm>
            <a:off x="2219045" y="3743045"/>
            <a:ext cx="600355" cy="7527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4"/>
            <a:endCxn id="3" idx="7"/>
          </p:cNvCxnSpPr>
          <p:nvPr/>
        </p:nvCxnSpPr>
        <p:spPr>
          <a:xfrm flipH="1">
            <a:off x="2219045" y="2735997"/>
            <a:ext cx="600355" cy="68375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4"/>
            <a:endCxn id="3" idx="1"/>
          </p:cNvCxnSpPr>
          <p:nvPr/>
        </p:nvCxnSpPr>
        <p:spPr>
          <a:xfrm>
            <a:off x="1371600" y="2735997"/>
            <a:ext cx="524155" cy="68375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  <a:endCxn id="13" idx="0"/>
          </p:cNvCxnSpPr>
          <p:nvPr/>
        </p:nvCxnSpPr>
        <p:spPr>
          <a:xfrm flipH="1">
            <a:off x="1371600" y="3743045"/>
            <a:ext cx="524155" cy="7527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190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371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23694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2819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32838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0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Words: In/Active Triplets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3657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371975" y="2209800"/>
            <a:ext cx="3657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Active Triplets</a:t>
            </a:r>
          </a:p>
          <a:p>
            <a:r>
              <a:rPr lang="en-US" sz="1600" dirty="0" smtClean="0"/>
              <a:t>Render variables dependent</a:t>
            </a:r>
            <a:endParaRPr lang="en-US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Inactive Triplets</a:t>
            </a:r>
          </a:p>
          <a:p>
            <a:r>
              <a:rPr lang="en-US" sz="1600" dirty="0"/>
              <a:t>Render </a:t>
            </a:r>
            <a:r>
              <a:rPr lang="en-US" sz="1600" dirty="0" smtClean="0"/>
              <a:t>variables independent</a:t>
            </a:r>
            <a:endParaRPr lang="en-US" sz="16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67342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751764" y="2286000"/>
            <a:ext cx="3210636" cy="479946"/>
            <a:chOff x="751764" y="2286000"/>
            <a:chExt cx="3210636" cy="479946"/>
          </a:xfrm>
        </p:grpSpPr>
        <p:sp>
          <p:nvSpPr>
            <p:cNvPr id="12" name="Oval 11"/>
            <p:cNvSpPr/>
            <p:nvPr/>
          </p:nvSpPr>
          <p:spPr>
            <a:xfrm>
              <a:off x="751764" y="2286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308746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133600" y="230647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>
              <a:stCxn id="14" idx="6"/>
              <a:endCxn id="13" idx="2"/>
            </p:cNvCxnSpPr>
            <p:nvPr/>
          </p:nvCxnSpPr>
          <p:spPr>
            <a:xfrm>
              <a:off x="2590800" y="2535071"/>
              <a:ext cx="914400" cy="2275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2"/>
            </p:cNvCxnSpPr>
            <p:nvPr/>
          </p:nvCxnSpPr>
          <p:spPr>
            <a:xfrm flipV="1">
              <a:off x="1208964" y="2535071"/>
              <a:ext cx="924636" cy="1137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85800" y="4025099"/>
            <a:ext cx="3276600" cy="1080301"/>
            <a:chOff x="685800" y="4025099"/>
            <a:chExt cx="3276600" cy="1080301"/>
          </a:xfrm>
        </p:grpSpPr>
        <p:sp>
          <p:nvSpPr>
            <p:cNvPr id="26" name="Oval 25"/>
            <p:cNvSpPr/>
            <p:nvPr/>
          </p:nvSpPr>
          <p:spPr>
            <a:xfrm>
              <a:off x="685800" y="40250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505200" y="40250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104030" y="4648200"/>
              <a:ext cx="457200" cy="457200"/>
            </a:xfrm>
            <a:prstGeom prst="ellipse">
              <a:avLst/>
            </a:prstGeom>
            <a:pattFill prst="ltDnDiag">
              <a:fgClr>
                <a:schemeClr val="accent1"/>
              </a:fgClr>
              <a:bgClr>
                <a:srgbClr val="C0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>
              <a:stCxn id="27" idx="3"/>
              <a:endCxn id="28" idx="7"/>
            </p:cNvCxnSpPr>
            <p:nvPr/>
          </p:nvCxnSpPr>
          <p:spPr>
            <a:xfrm flipH="1">
              <a:off x="2494275" y="4415344"/>
              <a:ext cx="1077880" cy="29981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5"/>
              <a:endCxn id="28" idx="1"/>
            </p:cNvCxnSpPr>
            <p:nvPr/>
          </p:nvCxnSpPr>
          <p:spPr>
            <a:xfrm>
              <a:off x="1076045" y="4415344"/>
              <a:ext cx="1094940" cy="29981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572000" y="4038600"/>
            <a:ext cx="3276600" cy="1080301"/>
            <a:chOff x="4572000" y="4038600"/>
            <a:chExt cx="3276600" cy="1080301"/>
          </a:xfrm>
        </p:grpSpPr>
        <p:sp>
          <p:nvSpPr>
            <p:cNvPr id="34" name="Oval 33"/>
            <p:cNvSpPr/>
            <p:nvPr/>
          </p:nvSpPr>
          <p:spPr>
            <a:xfrm>
              <a:off x="45720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73914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990230" y="466170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/>
            <p:cNvCxnSpPr>
              <a:stCxn id="35" idx="3"/>
              <a:endCxn id="36" idx="7"/>
            </p:cNvCxnSpPr>
            <p:nvPr/>
          </p:nvCxnSpPr>
          <p:spPr>
            <a:xfrm flipH="1">
              <a:off x="6380475" y="4428845"/>
              <a:ext cx="1077880" cy="29981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5"/>
              <a:endCxn id="36" idx="1"/>
            </p:cNvCxnSpPr>
            <p:nvPr/>
          </p:nvCxnSpPr>
          <p:spPr>
            <a:xfrm>
              <a:off x="4962245" y="4428845"/>
              <a:ext cx="1094940" cy="29981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572000" y="2286000"/>
            <a:ext cx="3210636" cy="479946"/>
            <a:chOff x="4572000" y="2286000"/>
            <a:chExt cx="3210636" cy="479946"/>
          </a:xfrm>
        </p:grpSpPr>
        <p:sp>
          <p:nvSpPr>
            <p:cNvPr id="39" name="Oval 38"/>
            <p:cNvSpPr/>
            <p:nvPr/>
          </p:nvSpPr>
          <p:spPr>
            <a:xfrm>
              <a:off x="4572000" y="2286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325436" y="2308746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953836" y="2306471"/>
              <a:ext cx="457200" cy="457200"/>
            </a:xfrm>
            <a:prstGeom prst="ellipse">
              <a:avLst/>
            </a:prstGeom>
            <a:pattFill prst="ltDnDiag">
              <a:fgClr>
                <a:schemeClr val="accent1"/>
              </a:fgClr>
              <a:bgClr>
                <a:srgbClr val="C0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/>
            <p:cNvCxnSpPr>
              <a:stCxn id="41" idx="6"/>
              <a:endCxn id="40" idx="2"/>
            </p:cNvCxnSpPr>
            <p:nvPr/>
          </p:nvCxnSpPr>
          <p:spPr>
            <a:xfrm>
              <a:off x="6411036" y="2535071"/>
              <a:ext cx="914400" cy="2275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41" idx="2"/>
            </p:cNvCxnSpPr>
            <p:nvPr/>
          </p:nvCxnSpPr>
          <p:spPr>
            <a:xfrm flipV="1">
              <a:off x="5029200" y="2535071"/>
              <a:ext cx="924636" cy="1137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85800" y="2971800"/>
            <a:ext cx="3276600" cy="900899"/>
            <a:chOff x="685800" y="2971800"/>
            <a:chExt cx="3276600" cy="900899"/>
          </a:xfrm>
        </p:grpSpPr>
        <p:sp>
          <p:nvSpPr>
            <p:cNvPr id="44" name="Oval 43"/>
            <p:cNvSpPr/>
            <p:nvPr/>
          </p:nvSpPr>
          <p:spPr>
            <a:xfrm>
              <a:off x="685800" y="34154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505200" y="34154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104030" y="2971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/>
            <p:cNvCxnSpPr>
              <a:stCxn id="46" idx="6"/>
              <a:endCxn id="45" idx="1"/>
            </p:cNvCxnSpPr>
            <p:nvPr/>
          </p:nvCxnSpPr>
          <p:spPr>
            <a:xfrm>
              <a:off x="2561230" y="3200400"/>
              <a:ext cx="1010925" cy="282054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2"/>
              <a:endCxn id="44" idx="7"/>
            </p:cNvCxnSpPr>
            <p:nvPr/>
          </p:nvCxnSpPr>
          <p:spPr>
            <a:xfrm flipH="1">
              <a:off x="1076045" y="3200400"/>
              <a:ext cx="1027985" cy="282054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572000" y="2971800"/>
            <a:ext cx="3276600" cy="900899"/>
            <a:chOff x="4572000" y="2971800"/>
            <a:chExt cx="3276600" cy="900899"/>
          </a:xfrm>
        </p:grpSpPr>
        <p:sp>
          <p:nvSpPr>
            <p:cNvPr id="58" name="Oval 57"/>
            <p:cNvSpPr/>
            <p:nvPr/>
          </p:nvSpPr>
          <p:spPr>
            <a:xfrm>
              <a:off x="4572000" y="34154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7391400" y="34154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990230" y="2971800"/>
              <a:ext cx="457200" cy="457200"/>
            </a:xfrm>
            <a:prstGeom prst="ellipse">
              <a:avLst/>
            </a:prstGeom>
            <a:pattFill prst="ltDnDiag">
              <a:fgClr>
                <a:schemeClr val="accent1"/>
              </a:fgClr>
              <a:bgClr>
                <a:srgbClr val="C0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Arrow Connector 60"/>
            <p:cNvCxnSpPr>
              <a:stCxn id="60" idx="6"/>
              <a:endCxn id="59" idx="1"/>
            </p:cNvCxnSpPr>
            <p:nvPr/>
          </p:nvCxnSpPr>
          <p:spPr>
            <a:xfrm>
              <a:off x="6447430" y="3200400"/>
              <a:ext cx="1010925" cy="282054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0" idx="2"/>
              <a:endCxn id="58" idx="7"/>
            </p:cNvCxnSpPr>
            <p:nvPr/>
          </p:nvCxnSpPr>
          <p:spPr>
            <a:xfrm flipH="1">
              <a:off x="4962245" y="3200400"/>
              <a:ext cx="1027985" cy="282054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85800" y="4787099"/>
            <a:ext cx="3276600" cy="2070901"/>
            <a:chOff x="685800" y="4787099"/>
            <a:chExt cx="3276600" cy="2070901"/>
          </a:xfrm>
        </p:grpSpPr>
        <p:sp>
          <p:nvSpPr>
            <p:cNvPr id="63" name="Oval 62"/>
            <p:cNvSpPr/>
            <p:nvPr/>
          </p:nvSpPr>
          <p:spPr>
            <a:xfrm>
              <a:off x="685800" y="47870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505200" y="47870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104030" y="5410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Arrow Connector 65"/>
            <p:cNvCxnSpPr>
              <a:stCxn id="64" idx="3"/>
              <a:endCxn id="65" idx="7"/>
            </p:cNvCxnSpPr>
            <p:nvPr/>
          </p:nvCxnSpPr>
          <p:spPr>
            <a:xfrm flipH="1">
              <a:off x="2494275" y="5177344"/>
              <a:ext cx="1077880" cy="29981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3" idx="5"/>
              <a:endCxn id="65" idx="1"/>
            </p:cNvCxnSpPr>
            <p:nvPr/>
          </p:nvCxnSpPr>
          <p:spPr>
            <a:xfrm>
              <a:off x="1076045" y="5177344"/>
              <a:ext cx="1094940" cy="29981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104030" y="6400800"/>
              <a:ext cx="457200" cy="457200"/>
            </a:xfrm>
            <a:prstGeom prst="ellipse">
              <a:avLst/>
            </a:prstGeom>
            <a:pattFill prst="ltDnDiag">
              <a:fgClr>
                <a:schemeClr val="accent1"/>
              </a:fgClr>
              <a:bgClr>
                <a:srgbClr val="C0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Arrow Connector 68"/>
            <p:cNvCxnSpPr>
              <a:stCxn id="65" idx="4"/>
              <a:endCxn id="68" idx="0"/>
            </p:cNvCxnSpPr>
            <p:nvPr/>
          </p:nvCxnSpPr>
          <p:spPr>
            <a:xfrm>
              <a:off x="2332630" y="5867400"/>
              <a:ext cx="0" cy="533400"/>
            </a:xfrm>
            <a:prstGeom prst="straightConnector1">
              <a:avLst/>
            </a:prstGeom>
            <a:ln w="3492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/>
          <p:cNvSpPr/>
          <p:nvPr/>
        </p:nvSpPr>
        <p:spPr>
          <a:xfrm>
            <a:off x="4648200" y="5638800"/>
            <a:ext cx="457200" cy="457200"/>
          </a:xfrm>
          <a:prstGeom prst="ellipse">
            <a:avLst/>
          </a:prstGeom>
          <a:pattFill prst="ltDnDiag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105400" y="5715000"/>
            <a:ext cx="22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Known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3733800" cy="48737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</a:t>
            </a:r>
            <a:r>
              <a:rPr lang="en-US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A ?</a:t>
            </a:r>
          </a:p>
          <a:p>
            <a:r>
              <a:rPr lang="en-US" dirty="0" smtClean="0"/>
              <a:t>F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A|D?</a:t>
            </a:r>
          </a:p>
          <a:p>
            <a:r>
              <a:rPr lang="en-US" dirty="0" smtClean="0"/>
              <a:t>F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A|G?</a:t>
            </a:r>
          </a:p>
          <a:p>
            <a:r>
              <a:rPr lang="en-US" dirty="0" smtClean="0"/>
              <a:t>F </a:t>
            </a:r>
            <a:r>
              <a:rPr lang="en-US" sz="3200" baseline="-25000" dirty="0">
                <a:latin typeface="Times New Roman"/>
                <a:cs typeface="Times New Roman"/>
              </a:rPr>
              <a:t>╨</a:t>
            </a:r>
            <a:r>
              <a:rPr lang="en-US" dirty="0" smtClean="0"/>
              <a:t> A|H?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shading the known</a:t>
            </a:r>
            <a:r>
              <a:rPr lang="en-US" dirty="0" smtClean="0"/>
              <a:t> technique.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09837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609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125712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2133600" y="3657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716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4" name="Straight Arrow Connector 13"/>
          <p:cNvCxnSpPr>
            <a:stCxn id="35" idx="5"/>
            <a:endCxn id="36" idx="1"/>
          </p:cNvCxnSpPr>
          <p:nvPr/>
        </p:nvCxnSpPr>
        <p:spPr>
          <a:xfrm>
            <a:off x="923645" y="4047845"/>
            <a:ext cx="438710" cy="74351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13" idx="7"/>
          </p:cNvCxnSpPr>
          <p:nvPr/>
        </p:nvCxnSpPr>
        <p:spPr>
          <a:xfrm flipH="1">
            <a:off x="1761845" y="1990445"/>
            <a:ext cx="430822" cy="74351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5"/>
            <a:endCxn id="12" idx="1"/>
          </p:cNvCxnSpPr>
          <p:nvPr/>
        </p:nvCxnSpPr>
        <p:spPr>
          <a:xfrm>
            <a:off x="1761845" y="3057245"/>
            <a:ext cx="438710" cy="66731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5"/>
            <a:endCxn id="13" idx="1"/>
          </p:cNvCxnSpPr>
          <p:nvPr/>
        </p:nvCxnSpPr>
        <p:spPr>
          <a:xfrm>
            <a:off x="999845" y="1990445"/>
            <a:ext cx="438710" cy="74351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3055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25218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351960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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39696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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" y="3657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</a:p>
        </p:txBody>
      </p:sp>
      <p:sp>
        <p:nvSpPr>
          <p:cNvPr id="36" name="Oval 35"/>
          <p:cNvSpPr/>
          <p:nvPr/>
        </p:nvSpPr>
        <p:spPr>
          <a:xfrm>
            <a:off x="1295400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</a:p>
        </p:txBody>
      </p:sp>
      <p:cxnSp>
        <p:nvCxnSpPr>
          <p:cNvPr id="37" name="Straight Arrow Connector 36"/>
          <p:cNvCxnSpPr>
            <a:stCxn id="12" idx="3"/>
            <a:endCxn id="36" idx="7"/>
          </p:cNvCxnSpPr>
          <p:nvPr/>
        </p:nvCxnSpPr>
        <p:spPr>
          <a:xfrm flipH="1">
            <a:off x="1685645" y="4047845"/>
            <a:ext cx="514910" cy="74351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8100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9718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</a:p>
        </p:txBody>
      </p:sp>
      <p:cxnSp>
        <p:nvCxnSpPr>
          <p:cNvPr id="47" name="Straight Arrow Connector 46"/>
          <p:cNvCxnSpPr>
            <a:stCxn id="45" idx="3"/>
            <a:endCxn id="46" idx="7"/>
          </p:cNvCxnSpPr>
          <p:nvPr/>
        </p:nvCxnSpPr>
        <p:spPr>
          <a:xfrm flipH="1">
            <a:off x="3362045" y="1990445"/>
            <a:ext cx="514910" cy="74351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3"/>
            <a:endCxn id="12" idx="7"/>
          </p:cNvCxnSpPr>
          <p:nvPr/>
        </p:nvCxnSpPr>
        <p:spPr>
          <a:xfrm flipH="1">
            <a:off x="2523845" y="3057245"/>
            <a:ext cx="514910" cy="66731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9" grpId="0"/>
      <p:bldP spid="30" grpId="0"/>
      <p:bldP spid="31" grpId="0"/>
      <p:bldP spid="32" grpId="0"/>
      <p:bldP spid="36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Blocked Path of Dependence </a:t>
            </a:r>
            <a:r>
              <a:rPr lang="en-US" sz="1800" dirty="0" smtClean="0"/>
              <a:t>(z is given)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495800" y="1600200"/>
            <a:ext cx="4038600" cy="48737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If there is a collider not in the conditioning set (</a:t>
            </a:r>
            <a:r>
              <a:rPr lang="en-US" dirty="0" smtClean="0"/>
              <a:t>upper path</a:t>
            </a:r>
            <a:r>
              <a:rPr lang="en-US" dirty="0"/>
              <a:t>) we cut the links to the collider variable. In </a:t>
            </a:r>
            <a:r>
              <a:rPr lang="en-US" dirty="0" smtClean="0"/>
              <a:t>this case </a:t>
            </a:r>
            <a:r>
              <a:rPr lang="en-US" dirty="0"/>
              <a:t>the upper path between x and y is </a:t>
            </a:r>
            <a:r>
              <a:rPr lang="en-US" dirty="0" smtClean="0"/>
              <a:t>‘blocked’.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there is a non-collider which is in the </a:t>
            </a:r>
            <a:r>
              <a:rPr lang="en-US" dirty="0" smtClean="0"/>
              <a:t>conditioning set </a:t>
            </a:r>
            <a:r>
              <a:rPr lang="en-US" dirty="0"/>
              <a:t>(bottom path), we cut the link between the </a:t>
            </a:r>
            <a:r>
              <a:rPr lang="en-US" dirty="0" smtClean="0"/>
              <a:t>neighbors of </a:t>
            </a:r>
            <a:r>
              <a:rPr lang="en-US" dirty="0"/>
              <a:t>this non-collider which cannot induce </a:t>
            </a:r>
            <a:r>
              <a:rPr lang="en-US" dirty="0" smtClean="0"/>
              <a:t>dependence between </a:t>
            </a:r>
            <a:r>
              <a:rPr lang="en-US" dirty="0"/>
              <a:t>x and y. The bottom path is </a:t>
            </a:r>
            <a:r>
              <a:rPr lang="en-US" dirty="0" smtClean="0"/>
              <a:t>‘blocked’.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this case, neither path contributes to </a:t>
            </a:r>
            <a:r>
              <a:rPr lang="en-US" dirty="0" smtClean="0"/>
              <a:t>dependence. Both paths are ‘blocked’.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2557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47825"/>
            <a:ext cx="42957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D-Separation &amp; D-connection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G</a:t>
            </a:r>
            <a:r>
              <a:rPr lang="en-US" dirty="0" smtClean="0"/>
              <a:t> is a DAG, </a:t>
            </a:r>
            <a:r>
              <a:rPr lang="en-US" i="1" dirty="0" smtClean="0"/>
              <a:t>X</a:t>
            </a:r>
            <a:r>
              <a:rPr lang="en-US" dirty="0" smtClean="0"/>
              <a:t> &amp; </a:t>
            </a:r>
            <a:r>
              <a:rPr lang="en-US" i="1" dirty="0" smtClean="0"/>
              <a:t>Y</a:t>
            </a:r>
            <a:r>
              <a:rPr lang="en-US" dirty="0" smtClean="0"/>
              <a:t> &amp; </a:t>
            </a:r>
            <a:r>
              <a:rPr lang="en-US" i="1" dirty="0" smtClean="0"/>
              <a:t>Z</a:t>
            </a:r>
            <a:r>
              <a:rPr lang="en-US" dirty="0" smtClean="0"/>
              <a:t> are disjoint sets in </a:t>
            </a:r>
            <a:r>
              <a:rPr lang="en-US" i="1" dirty="0" smtClean="0"/>
              <a:t>G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d-connected</a:t>
            </a:r>
            <a:r>
              <a:rPr lang="en-US" dirty="0" smtClean="0"/>
              <a:t> by </a:t>
            </a:r>
            <a:r>
              <a:rPr lang="en-US" i="1" dirty="0" smtClean="0"/>
              <a:t>Z</a:t>
            </a:r>
            <a:r>
              <a:rPr lang="en-US" dirty="0" smtClean="0"/>
              <a:t> in </a:t>
            </a:r>
            <a:r>
              <a:rPr lang="en-US" i="1" dirty="0" smtClean="0"/>
              <a:t>G</a:t>
            </a:r>
            <a:r>
              <a:rPr lang="en-US" dirty="0" smtClean="0"/>
              <a:t>       </a:t>
            </a:r>
            <a:r>
              <a:rPr lang="en-US" b="1" i="1" dirty="0" err="1" smtClean="0"/>
              <a:t>iff</a:t>
            </a:r>
            <a:endParaRPr lang="en-US" b="1" i="1" dirty="0" smtClean="0"/>
          </a:p>
          <a:p>
            <a:pPr marL="365760" lvl="1" indent="0">
              <a:buNone/>
            </a:pPr>
            <a:r>
              <a:rPr lang="en-US" dirty="0" smtClean="0"/>
              <a:t>	There exist an undirected path </a:t>
            </a:r>
            <a:r>
              <a:rPr lang="en-US" i="1" dirty="0" smtClean="0"/>
              <a:t>U</a:t>
            </a:r>
            <a:r>
              <a:rPr lang="en-US" dirty="0" smtClean="0"/>
              <a:t> between some 	vertex in </a:t>
            </a:r>
            <a:r>
              <a:rPr lang="en-US" i="1" dirty="0" smtClean="0"/>
              <a:t>X</a:t>
            </a:r>
            <a:r>
              <a:rPr lang="en-US" dirty="0" smtClean="0"/>
              <a:t> and some vertex in </a:t>
            </a:r>
            <a:r>
              <a:rPr lang="en-US" i="1" dirty="0" smtClean="0"/>
              <a:t>Y</a:t>
            </a:r>
            <a:r>
              <a:rPr lang="en-US" dirty="0" smtClean="0"/>
              <a:t> such that for 	every collider </a:t>
            </a:r>
            <a:r>
              <a:rPr lang="en-US" i="1" dirty="0" smtClean="0"/>
              <a:t>C</a:t>
            </a:r>
            <a:r>
              <a:rPr lang="en-US" dirty="0" smtClean="0"/>
              <a:t> on </a:t>
            </a:r>
            <a:r>
              <a:rPr lang="en-US" i="1" dirty="0" smtClean="0"/>
              <a:t>U</a:t>
            </a:r>
            <a:r>
              <a:rPr lang="en-US" dirty="0" smtClean="0"/>
              <a:t>, either </a:t>
            </a:r>
            <a:r>
              <a:rPr lang="en-US" i="1" dirty="0" smtClean="0"/>
              <a:t>C</a:t>
            </a:r>
            <a:r>
              <a:rPr lang="en-US" dirty="0" smtClean="0"/>
              <a:t> or a descendent of </a:t>
            </a:r>
            <a:r>
              <a:rPr lang="en-US" i="1" dirty="0" smtClean="0"/>
              <a:t>C</a:t>
            </a:r>
            <a:r>
              <a:rPr lang="en-US" dirty="0" smtClean="0"/>
              <a:t> 	is in </a:t>
            </a:r>
            <a:r>
              <a:rPr lang="en-US" i="1" dirty="0" smtClean="0"/>
              <a:t>Z</a:t>
            </a:r>
            <a:r>
              <a:rPr lang="en-US" dirty="0" smtClean="0"/>
              <a:t>, and no non-collider on </a:t>
            </a:r>
            <a:r>
              <a:rPr lang="en-US" i="1" dirty="0" smtClean="0"/>
              <a:t>U</a:t>
            </a:r>
            <a:r>
              <a:rPr lang="en-US" dirty="0" smtClean="0"/>
              <a:t> is in </a:t>
            </a:r>
            <a:r>
              <a:rPr lang="en-US" i="1" dirty="0" smtClean="0"/>
              <a:t>Z</a:t>
            </a:r>
            <a:r>
              <a:rPr lang="en-US" dirty="0" smtClean="0"/>
              <a:t>.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d-separated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i="1" dirty="0"/>
              <a:t>Z</a:t>
            </a:r>
            <a:r>
              <a:rPr lang="en-US" dirty="0"/>
              <a:t> in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i="1" dirty="0" err="1" smtClean="0"/>
              <a:t>iff</a:t>
            </a:r>
            <a:r>
              <a:rPr lang="en-US" b="1" i="1" dirty="0" smtClean="0"/>
              <a:t> </a:t>
            </a:r>
            <a:r>
              <a:rPr lang="en-US" dirty="0" smtClean="0"/>
              <a:t>they are not d-connected.</a:t>
            </a:r>
          </a:p>
          <a:p>
            <a:r>
              <a:rPr lang="en-US" dirty="0" smtClean="0"/>
              <a:t>If all paths between X and Y are blocked then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d-separated</a:t>
            </a:r>
            <a:r>
              <a:rPr lang="en-US" dirty="0"/>
              <a:t> by </a:t>
            </a:r>
            <a:r>
              <a:rPr lang="en-US" i="1" dirty="0"/>
              <a:t>Z</a:t>
            </a:r>
            <a:r>
              <a:rPr lang="en-US" dirty="0"/>
              <a:t> in </a:t>
            </a:r>
            <a:r>
              <a:rPr lang="en-US" i="1" dirty="0" smtClean="0"/>
              <a:t>G. </a:t>
            </a:r>
          </a:p>
          <a:p>
            <a:pPr lvl="1"/>
            <a:r>
              <a:rPr lang="en-US" dirty="0"/>
              <a:t>A path U is said to be blocked if there is a node w on U such that </a:t>
            </a:r>
            <a:r>
              <a:rPr lang="en-US" dirty="0" smtClean="0"/>
              <a:t>either</a:t>
            </a:r>
          </a:p>
          <a:p>
            <a:pPr lvl="2"/>
            <a:r>
              <a:rPr lang="en-US" dirty="0" smtClean="0"/>
              <a:t>w </a:t>
            </a:r>
            <a:r>
              <a:rPr lang="en-US" dirty="0"/>
              <a:t>is a collider and neither w nor any of its descendants is in Z, </a:t>
            </a:r>
            <a:r>
              <a:rPr lang="en-US" dirty="0" smtClean="0"/>
              <a:t>or</a:t>
            </a:r>
          </a:p>
          <a:p>
            <a:pPr lvl="2"/>
            <a:r>
              <a:rPr lang="en-US" dirty="0" smtClean="0"/>
              <a:t>w </a:t>
            </a:r>
            <a:r>
              <a:rPr lang="en-US" dirty="0"/>
              <a:t>is not a collider on U and w is in Z.</a:t>
            </a:r>
            <a:endParaRPr lang="en-US" i="1" dirty="0" smtClean="0"/>
          </a:p>
          <a:p>
            <a:pPr lvl="1"/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60218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9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Independently </a:t>
            </a:r>
            <a:r>
              <a:rPr lang="en-US" dirty="0" smtClean="0"/>
              <a:t>specifying all </a:t>
            </a:r>
            <a:r>
              <a:rPr lang="en-US" dirty="0"/>
              <a:t>the entries of a </a:t>
            </a:r>
            <a:r>
              <a:rPr lang="en-US" dirty="0" smtClean="0"/>
              <a:t>table needs exponential space</a:t>
            </a:r>
          </a:p>
          <a:p>
            <a:r>
              <a:rPr lang="en-US" dirty="0" smtClean="0"/>
              <a:t>Computational </a:t>
            </a:r>
            <a:r>
              <a:rPr lang="en-US" dirty="0"/>
              <a:t>tractability of inferring quantities of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constrain the nature of the variable </a:t>
            </a:r>
            <a:r>
              <a:rPr lang="en-US" dirty="0" smtClean="0"/>
              <a:t>interactions</a:t>
            </a:r>
          </a:p>
          <a:p>
            <a:pPr lvl="1"/>
            <a:r>
              <a:rPr lang="en-US" dirty="0"/>
              <a:t>to specify which variables are independent of </a:t>
            </a:r>
            <a:r>
              <a:rPr lang="en-US" dirty="0" err="1" smtClean="0"/>
              <a:t>others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leading</a:t>
            </a:r>
            <a:r>
              <a:rPr lang="en-US" dirty="0" smtClean="0"/>
              <a:t> </a:t>
            </a:r>
            <a:r>
              <a:rPr lang="en-US" dirty="0"/>
              <a:t>to a structured </a:t>
            </a:r>
            <a:r>
              <a:rPr lang="en-US" dirty="0" err="1"/>
              <a:t>factorisation</a:t>
            </a:r>
            <a:r>
              <a:rPr lang="en-US" dirty="0"/>
              <a:t> of </a:t>
            </a:r>
            <a:r>
              <a:rPr lang="en-US" dirty="0" smtClean="0"/>
              <a:t>the joint </a:t>
            </a:r>
            <a:r>
              <a:rPr lang="en-US" dirty="0"/>
              <a:t>probability distribution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011284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3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Ball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Linear Time Complexity</a:t>
            </a:r>
          </a:p>
          <a:p>
            <a:r>
              <a:rPr lang="en-US" dirty="0" smtClean="0"/>
              <a:t>Given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Z</a:t>
            </a:r>
          </a:p>
          <a:p>
            <a:r>
              <a:rPr lang="en-US" dirty="0" smtClean="0"/>
              <a:t>Determines the set of nodes, </a:t>
            </a:r>
            <a:r>
              <a:rPr lang="en-US" i="1" dirty="0" smtClean="0"/>
              <a:t>Y, </a:t>
            </a:r>
            <a:r>
              <a:rPr lang="en-US" dirty="0" smtClean="0"/>
              <a:t>such that</a:t>
            </a:r>
            <a:r>
              <a:rPr lang="en-US" i="1" dirty="0" smtClean="0"/>
              <a:t> X</a:t>
            </a:r>
            <a:r>
              <a:rPr lang="en-US" sz="4000" i="1" baseline="-25000" dirty="0" smtClean="0"/>
              <a:t>╨</a:t>
            </a:r>
            <a:r>
              <a:rPr lang="en-US" i="1" dirty="0" smtClean="0"/>
              <a:t>Y|Z.</a:t>
            </a:r>
          </a:p>
          <a:p>
            <a:r>
              <a:rPr lang="en-US" i="1" dirty="0" smtClean="0"/>
              <a:t>Y </a:t>
            </a:r>
            <a:r>
              <a:rPr lang="en-US" dirty="0" smtClean="0"/>
              <a:t>is called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set of irrelevant nodes for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 smtClean="0"/>
              <a:t> given </a:t>
            </a:r>
            <a:r>
              <a:rPr lang="en-US" i="1" dirty="0" smtClean="0"/>
              <a:t>Z.</a:t>
            </a:r>
          </a:p>
          <a:p>
            <a:endParaRPr lang="en-US" i="1" dirty="0"/>
          </a:p>
          <a:p>
            <a:r>
              <a:rPr lang="en-US" dirty="0" smtClean="0"/>
              <a:t>Remember:</a:t>
            </a:r>
            <a:r>
              <a:rPr lang="en-US" i="1" dirty="0" smtClean="0"/>
              <a:t>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d-separated if there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active path</a:t>
            </a:r>
            <a:r>
              <a:rPr lang="en-US" dirty="0"/>
              <a:t> between them.</a:t>
            </a:r>
            <a:endParaRPr lang="en-US" i="1" dirty="0" smtClean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60218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9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Ball Algorithm:</a:t>
            </a:r>
            <a:br>
              <a:rPr lang="en-US" dirty="0" smtClean="0"/>
            </a:br>
            <a:r>
              <a:rPr lang="en-US" dirty="0" smtClean="0"/>
              <a:t>The Ten Rules of Bayes Ball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undirected path is active if a Bayes ball travelling along it never encounters the “stop</a:t>
            </a:r>
            <a:r>
              <a:rPr lang="en-US" dirty="0" smtClean="0"/>
              <a:t>”: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If there are no active paths from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Y</a:t>
            </a:r>
            <a:r>
              <a:rPr lang="en-US" dirty="0"/>
              <a:t> when </a:t>
            </a:r>
            <a:r>
              <a:rPr lang="en-US" i="1" dirty="0"/>
              <a:t>{Z1, . . . ,</a:t>
            </a:r>
            <a:r>
              <a:rPr lang="en-US" i="1" dirty="0" err="1"/>
              <a:t>Zk</a:t>
            </a:r>
            <a:r>
              <a:rPr lang="en-US" i="1" dirty="0"/>
              <a:t>}</a:t>
            </a:r>
            <a:r>
              <a:rPr lang="en-US" dirty="0"/>
              <a:t> are shaded, then </a:t>
            </a:r>
            <a:r>
              <a:rPr lang="en-US" i="1" dirty="0"/>
              <a:t>X</a:t>
            </a:r>
            <a:r>
              <a:rPr lang="en-US" i="1" baseline="-25000" dirty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sz="3600" i="1" baseline="-25000" dirty="0">
                <a:latin typeface="Times New Roman"/>
                <a:cs typeface="Times New Roman"/>
                <a:sym typeface="Wingdings" pitchFamily="2" charset="2"/>
              </a:rPr>
              <a:t>╨</a:t>
            </a:r>
            <a:r>
              <a:rPr lang="en-US" i="1" baseline="-25000" dirty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i="1" dirty="0"/>
              <a:t>Y | {Z1, . . . ,</a:t>
            </a:r>
            <a:r>
              <a:rPr lang="en-US" i="1" dirty="0" err="1"/>
              <a:t>Zk</a:t>
            </a:r>
            <a:r>
              <a:rPr lang="en-US" i="1" dirty="0"/>
              <a:t>}</a:t>
            </a:r>
            <a:r>
              <a:rPr lang="en-US" dirty="0"/>
              <a:t>.</a:t>
            </a:r>
            <a:endParaRPr lang="en-US" i="1" dirty="0"/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00948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4" y="2390774"/>
            <a:ext cx="8321506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133600"/>
            <a:ext cx="4953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2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Using d-Separation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 variable sets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d-separated by </a:t>
            </a:r>
            <a:r>
              <a:rPr lang="en-US" i="1" dirty="0"/>
              <a:t>Z</a:t>
            </a:r>
            <a:r>
              <a:rPr lang="en-US" dirty="0"/>
              <a:t>, they are independent conditional on </a:t>
            </a:r>
            <a:r>
              <a:rPr lang="en-US" i="1" dirty="0"/>
              <a:t>Z</a:t>
            </a:r>
            <a:r>
              <a:rPr lang="en-US" dirty="0"/>
              <a:t> in all probability distributions such a graph can </a:t>
            </a:r>
            <a:r>
              <a:rPr lang="en-US" dirty="0" smtClean="0"/>
              <a:t>represent.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d-connected by </a:t>
            </a:r>
            <a:r>
              <a:rPr lang="en-US" i="1" dirty="0" smtClean="0"/>
              <a:t>Z</a:t>
            </a:r>
            <a:r>
              <a:rPr lang="en-US" dirty="0" smtClean="0"/>
              <a:t> it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doesn’t mean </a:t>
            </a:r>
            <a:r>
              <a:rPr lang="en-US" dirty="0" smtClean="0"/>
              <a:t>that X and Y are dependent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n-US" dirty="0" smtClean="0"/>
              <a:t> distributions consist with the belief network structure.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644263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5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Equivalence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dirty="0"/>
              <a:t>Two graphs are Markov equivalent if they both represent the </a:t>
            </a:r>
            <a:r>
              <a:rPr lang="en-US" dirty="0" smtClean="0"/>
              <a:t>same set </a:t>
            </a:r>
            <a:r>
              <a:rPr lang="en-US" dirty="0"/>
              <a:t>of conditional independence statements. </a:t>
            </a:r>
            <a:endParaRPr lang="en-US" dirty="0" smtClean="0"/>
          </a:p>
          <a:p>
            <a:r>
              <a:rPr lang="en-US" dirty="0" smtClean="0"/>
              <a:t>This definition </a:t>
            </a:r>
            <a:r>
              <a:rPr lang="en-US" dirty="0"/>
              <a:t>holds for both directed and </a:t>
            </a:r>
            <a:r>
              <a:rPr lang="en-US" dirty="0" smtClean="0"/>
              <a:t>undirected </a:t>
            </a:r>
            <a:r>
              <a:rPr lang="en-US" dirty="0"/>
              <a:t>graphs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A→C←B </a:t>
            </a:r>
            <a:r>
              <a:rPr lang="en-US" dirty="0" smtClean="0">
                <a:sym typeface="Wingdings" pitchFamily="2" charset="2"/>
              </a:rPr>
              <a:t> CI statements:  { A</a:t>
            </a:r>
            <a:r>
              <a:rPr lang="en-US" sz="3200" baseline="-25000" dirty="0" smtClean="0">
                <a:latin typeface="Times New Roman"/>
                <a:cs typeface="Times New Roman"/>
                <a:sym typeface="Wingdings" pitchFamily="2" charset="2"/>
              </a:rPr>
              <a:t>╨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B|Ø }</a:t>
            </a:r>
          </a:p>
          <a:p>
            <a:pPr lvl="1"/>
            <a:r>
              <a:rPr lang="en-US" dirty="0"/>
              <a:t>A→C←</a:t>
            </a:r>
            <a:r>
              <a:rPr lang="en-US" dirty="0" smtClean="0"/>
              <a:t>B and </a:t>
            </a:r>
            <a:r>
              <a:rPr lang="en-US" dirty="0"/>
              <a:t>A→</a:t>
            </a:r>
            <a:r>
              <a:rPr lang="en-US" dirty="0" smtClean="0"/>
              <a:t>C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 CI statements: { }</a:t>
            </a:r>
          </a:p>
          <a:p>
            <a:pPr lvl="1"/>
            <a:r>
              <a:rPr lang="en-US" dirty="0">
                <a:sym typeface="Wingdings" pitchFamily="2" charset="2"/>
              </a:rPr>
              <a:t>{ A</a:t>
            </a:r>
            <a:r>
              <a:rPr lang="en-US" sz="2800" baseline="-25000" dirty="0">
                <a:latin typeface="Times New Roman"/>
                <a:cs typeface="Times New Roman"/>
                <a:sym typeface="Wingdings" pitchFamily="2" charset="2"/>
              </a:rPr>
              <a:t>╨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B|Ø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} ≠ { }  these BNs are not Markov </a:t>
            </a:r>
            <a:r>
              <a:rPr lang="en-US" dirty="0" err="1" smtClean="0">
                <a:latin typeface="Times New Roman"/>
                <a:cs typeface="Times New Roman"/>
                <a:sym typeface="Wingdings" pitchFamily="2" charset="2"/>
              </a:rPr>
              <a:t>equivqlent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.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644263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5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Markov Equivalence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smtClean="0"/>
              <a:t>Immorality in DAG: A configuration of three </a:t>
            </a:r>
            <a:r>
              <a:rPr lang="en-US" dirty="0"/>
              <a:t>nodes, A, B, C such that C is a child of both A and B, with A and B not directly </a:t>
            </a:r>
            <a:r>
              <a:rPr lang="en-US" dirty="0" smtClean="0"/>
              <a:t>connected.</a:t>
            </a:r>
          </a:p>
          <a:p>
            <a:r>
              <a:rPr lang="en-US" dirty="0" smtClean="0"/>
              <a:t>Skeleton of Graph: Result of removing </a:t>
            </a:r>
            <a:r>
              <a:rPr lang="en-US" dirty="0"/>
              <a:t>the directions on the </a:t>
            </a:r>
            <a:r>
              <a:rPr lang="en-US" dirty="0" smtClean="0"/>
              <a:t>arrows.</a:t>
            </a:r>
          </a:p>
          <a:p>
            <a:r>
              <a:rPr lang="en-US" dirty="0" smtClean="0"/>
              <a:t>Markov Equivalence: </a:t>
            </a:r>
            <a:r>
              <a:rPr lang="en-US" dirty="0"/>
              <a:t>Two DAGs represent the same set </a:t>
            </a:r>
            <a:r>
              <a:rPr lang="en-US" dirty="0" smtClean="0"/>
              <a:t>of independence </a:t>
            </a:r>
            <a:r>
              <a:rPr lang="en-US" dirty="0"/>
              <a:t>assumptions </a:t>
            </a:r>
            <a:r>
              <a:rPr lang="en-US" dirty="0" smtClean="0"/>
              <a:t>if </a:t>
            </a:r>
            <a:r>
              <a:rPr lang="en-US" dirty="0"/>
              <a:t>and only if they have the same skeleton and </a:t>
            </a:r>
            <a:r>
              <a:rPr lang="en-US" dirty="0" smtClean="0"/>
              <a:t>the same </a:t>
            </a:r>
            <a:r>
              <a:rPr lang="en-US" dirty="0"/>
              <a:t>set of </a:t>
            </a:r>
            <a:r>
              <a:rPr lang="en-US" dirty="0" smtClean="0"/>
              <a:t>immoralities</a:t>
            </a:r>
            <a:r>
              <a:rPr lang="en-US" dirty="0"/>
              <a:t>.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2557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Markov </a:t>
            </a:r>
            <a:r>
              <a:rPr lang="en-US" dirty="0"/>
              <a:t>E</a:t>
            </a:r>
            <a:r>
              <a:rPr lang="en-US" dirty="0" smtClean="0"/>
              <a:t>quivalent?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25579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5" y="1600200"/>
            <a:ext cx="740210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4" y="3276600"/>
            <a:ext cx="740210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740210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66800" y="38481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38862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38862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29400" y="38862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6400" y="38862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81400" y="38862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10200" y="38862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239000" y="3886200"/>
            <a:ext cx="228600" cy="228600"/>
          </a:xfrm>
          <a:prstGeom prst="line">
            <a:avLst/>
          </a:prstGeom>
          <a:ln w="1333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24689" y="5562600"/>
            <a:ext cx="880311" cy="9144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62200" y="5029200"/>
            <a:ext cx="5562600" cy="1447800"/>
          </a:xfrm>
          <a:prstGeom prst="round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doesn’t mean if:</a:t>
            </a:r>
          </a:p>
          <a:p>
            <a:pPr lvl="1"/>
            <a:r>
              <a:rPr lang="en-US" dirty="0"/>
              <a:t>the model of the data contains no explicit </a:t>
            </a:r>
            <a:r>
              <a:rPr lang="en-US" dirty="0" smtClean="0"/>
              <a:t>temporal information</a:t>
            </a:r>
            <a:r>
              <a:rPr lang="en-US" dirty="0"/>
              <a:t>, so that formally only correlations or dependencies can be </a:t>
            </a:r>
            <a:r>
              <a:rPr lang="en-US" dirty="0" smtClean="0"/>
              <a:t>inferred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 smtClean="0"/>
              <a:t>p(</a:t>
            </a:r>
            <a:r>
              <a:rPr lang="en-US" i="1" dirty="0" err="1" smtClean="0"/>
              <a:t>a|b</a:t>
            </a:r>
            <a:r>
              <a:rPr lang="en-US" i="1" dirty="0" smtClean="0"/>
              <a:t>)p(b</a:t>
            </a:r>
            <a:r>
              <a:rPr lang="en-US" i="1" dirty="0"/>
              <a:t>)</a:t>
            </a:r>
            <a:r>
              <a:rPr lang="en-US" dirty="0"/>
              <a:t> or (ii) </a:t>
            </a:r>
            <a:r>
              <a:rPr lang="en-US" i="1" dirty="0" smtClean="0"/>
              <a:t>p(</a:t>
            </a:r>
            <a:r>
              <a:rPr lang="en-US" i="1" dirty="0" err="1" smtClean="0"/>
              <a:t>b|a</a:t>
            </a:r>
            <a:r>
              <a:rPr lang="en-US" i="1" dirty="0" smtClean="0"/>
              <a:t>)p(a</a:t>
            </a:r>
            <a:r>
              <a:rPr lang="en-US" i="1" dirty="0"/>
              <a:t>)</a:t>
            </a:r>
            <a:r>
              <a:rPr lang="en-US" dirty="0"/>
              <a:t>. In (</a:t>
            </a:r>
            <a:r>
              <a:rPr lang="en-US" dirty="0" err="1"/>
              <a:t>i</a:t>
            </a:r>
            <a:r>
              <a:rPr lang="en-US" dirty="0"/>
              <a:t>) we might think that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‘causes’ </a:t>
            </a:r>
            <a:r>
              <a:rPr lang="en-US" i="1" dirty="0" smtClean="0"/>
              <a:t>a</a:t>
            </a:r>
            <a:r>
              <a:rPr lang="en-US" dirty="0"/>
              <a:t>, and in (ii)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‘causes’ </a:t>
            </a:r>
            <a:r>
              <a:rPr lang="en-US" i="1" dirty="0"/>
              <a:t>b</a:t>
            </a:r>
            <a:r>
              <a:rPr lang="en-US" dirty="0"/>
              <a:t>. Clearly, this is not very meaningful since they both represent exactly the </a:t>
            </a:r>
            <a:r>
              <a:rPr lang="en-US" dirty="0" smtClean="0"/>
              <a:t>same distribution</a:t>
            </a:r>
          </a:p>
          <a:p>
            <a:r>
              <a:rPr lang="en-US" dirty="0" smtClean="0"/>
              <a:t>Our intuitive </a:t>
            </a:r>
            <a:r>
              <a:rPr lang="en-US" dirty="0"/>
              <a:t>understanding is usually framed in how one variable </a:t>
            </a:r>
            <a:r>
              <a:rPr lang="en-US" dirty="0" smtClean="0"/>
              <a:t>‘influences’ </a:t>
            </a:r>
            <a:r>
              <a:rPr lang="en-US" dirty="0"/>
              <a:t>another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14972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Paradox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Should </a:t>
            </a:r>
            <a:r>
              <a:rPr lang="en-US" dirty="0"/>
              <a:t>we </a:t>
            </a:r>
            <a:r>
              <a:rPr lang="en-US" dirty="0" smtClean="0"/>
              <a:t>therefore recommend </a:t>
            </a:r>
            <a:r>
              <a:rPr lang="en-US" dirty="0"/>
              <a:t>the drug or not?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20430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5190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1981200"/>
            <a:ext cx="1524000" cy="381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3200400"/>
            <a:ext cx="1524000" cy="381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5029200"/>
            <a:ext cx="1524000" cy="381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2362200"/>
            <a:ext cx="1524000" cy="381000"/>
          </a:xfrm>
          <a:prstGeom prst="rect">
            <a:avLst/>
          </a:prstGeom>
          <a:solidFill>
            <a:srgbClr val="00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3581400"/>
            <a:ext cx="1524000" cy="381000"/>
          </a:xfrm>
          <a:prstGeom prst="rect">
            <a:avLst/>
          </a:prstGeom>
          <a:solidFill>
            <a:srgbClr val="00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4648200"/>
            <a:ext cx="1524000" cy="381000"/>
          </a:xfrm>
          <a:prstGeom prst="rect">
            <a:avLst/>
          </a:prstGeom>
          <a:solidFill>
            <a:srgbClr val="00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4497050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b="1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the Simpson’s Paradox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Difference </a:t>
            </a:r>
            <a:r>
              <a:rPr lang="en-US" dirty="0"/>
              <a:t>between </a:t>
            </a:r>
            <a:r>
              <a:rPr lang="en-US" dirty="0" smtClean="0"/>
              <a:t>‘given </a:t>
            </a:r>
            <a:r>
              <a:rPr lang="en-US" dirty="0"/>
              <a:t>that we </a:t>
            </a:r>
            <a:r>
              <a:rPr lang="en-US" dirty="0" smtClean="0"/>
              <a:t>see’ </a:t>
            </a:r>
            <a:r>
              <a:rPr lang="en-US" dirty="0"/>
              <a:t>(observational evidence) and </a:t>
            </a:r>
            <a:r>
              <a:rPr lang="en-US" dirty="0" smtClean="0"/>
              <a:t>‘given </a:t>
            </a:r>
            <a:r>
              <a:rPr lang="en-US" dirty="0"/>
              <a:t>that we </a:t>
            </a:r>
            <a:r>
              <a:rPr lang="en-US" dirty="0" smtClean="0"/>
              <a:t>do’ </a:t>
            </a:r>
            <a:r>
              <a:rPr lang="en-US" dirty="0"/>
              <a:t>(</a:t>
            </a:r>
            <a:r>
              <a:rPr lang="en-US" dirty="0" smtClean="0"/>
              <a:t>interventional evidence)</a:t>
            </a:r>
          </a:p>
          <a:p>
            <a:r>
              <a:rPr lang="en-US" dirty="0" smtClean="0"/>
              <a:t>Normal</a:t>
            </a:r>
            <a:r>
              <a:rPr lang="en-US" i="1" dirty="0" smtClean="0"/>
              <a:t> p(G,D,R</a:t>
            </a:r>
            <a:r>
              <a:rPr lang="en-US" i="1" dirty="0"/>
              <a:t>) = </a:t>
            </a:r>
            <a:r>
              <a:rPr lang="en-US" i="1" dirty="0" smtClean="0"/>
              <a:t>p(R|G,D)p(D|G)p(G)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198498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91000"/>
            <a:ext cx="1924050" cy="197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Do-Calculus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Adjust </a:t>
            </a:r>
            <a:r>
              <a:rPr lang="en-US" dirty="0"/>
              <a:t>the model to </a:t>
            </a:r>
            <a:r>
              <a:rPr lang="en-US" dirty="0" smtClean="0"/>
              <a:t>reflect </a:t>
            </a:r>
            <a:r>
              <a:rPr lang="en-US" dirty="0"/>
              <a:t>any causal </a:t>
            </a:r>
            <a:r>
              <a:rPr lang="en-US" dirty="0" smtClean="0"/>
              <a:t>experimental conditions</a:t>
            </a:r>
            <a:r>
              <a:rPr lang="en-US" dirty="0"/>
              <a:t>. </a:t>
            </a:r>
            <a:endParaRPr lang="en-US" dirty="0" smtClean="0"/>
          </a:p>
          <a:p>
            <a:pPr lvl="1"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 operator</a:t>
            </a:r>
            <a:r>
              <a:rPr lang="en-US" dirty="0" smtClean="0"/>
              <a:t>: In </a:t>
            </a:r>
            <a:r>
              <a:rPr lang="en-US" dirty="0"/>
              <a:t>setting any variable into a particular state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surgically remove all </a:t>
            </a:r>
            <a:r>
              <a:rPr lang="en-US" dirty="0" smtClean="0"/>
              <a:t>parental links </a:t>
            </a:r>
            <a:r>
              <a:rPr lang="en-US" dirty="0"/>
              <a:t>of that variable. Pearl calls this the do operator, and contrasts an observational </a:t>
            </a:r>
            <a:r>
              <a:rPr lang="en-US" dirty="0" smtClean="0"/>
              <a:t>(‘see’) </a:t>
            </a:r>
            <a:r>
              <a:rPr lang="en-US" dirty="0"/>
              <a:t>inference</a:t>
            </a:r>
            <a:r>
              <a:rPr lang="en-US" i="1" dirty="0"/>
              <a:t> </a:t>
            </a:r>
            <a:r>
              <a:rPr lang="en-US" i="1" dirty="0" smtClean="0"/>
              <a:t>p(</a:t>
            </a:r>
            <a:r>
              <a:rPr lang="en-US" i="1" dirty="0" err="1" smtClean="0"/>
              <a:t>x|y</a:t>
            </a:r>
            <a:r>
              <a:rPr lang="en-US" i="1" dirty="0" smtClean="0"/>
              <a:t>) </a:t>
            </a:r>
            <a:r>
              <a:rPr lang="en-US" dirty="0" smtClean="0"/>
              <a:t>with </a:t>
            </a:r>
            <a:r>
              <a:rPr lang="en-US" dirty="0"/>
              <a:t>a causal </a:t>
            </a:r>
            <a:r>
              <a:rPr lang="en-US" dirty="0" smtClean="0"/>
              <a:t>(‘make’ </a:t>
            </a:r>
            <a:r>
              <a:rPr lang="en-US" dirty="0"/>
              <a:t>or </a:t>
            </a:r>
            <a:r>
              <a:rPr lang="en-US" dirty="0" smtClean="0"/>
              <a:t>‘do’) </a:t>
            </a:r>
            <a:r>
              <a:rPr lang="en-US" dirty="0"/>
              <a:t>inference </a:t>
            </a:r>
            <a:r>
              <a:rPr lang="en-US" i="1" dirty="0" smtClean="0"/>
              <a:t>p(</a:t>
            </a:r>
            <a:r>
              <a:rPr lang="en-US" i="1" dirty="0" err="1" smtClean="0"/>
              <a:t>x|do</a:t>
            </a:r>
            <a:r>
              <a:rPr lang="en-US" i="1" dirty="0" smtClean="0"/>
              <a:t>(y))</a:t>
            </a:r>
          </a:p>
          <a:p>
            <a:pPr algn="just"/>
            <a:r>
              <a:rPr lang="en-US" dirty="0"/>
              <a:t>Inferring the effect of setting variables is equivalent to standard evidential inference in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post intervention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distribution</a:t>
            </a:r>
            <a:endParaRPr lang="en-US" i="1" dirty="0" smtClean="0"/>
          </a:p>
          <a:p>
            <a:pPr algn="just"/>
            <a:r>
              <a:rPr lang="en-US" dirty="0" smtClean="0"/>
              <a:t>The post </a:t>
            </a:r>
            <a:r>
              <a:rPr lang="en-US" dirty="0"/>
              <a:t>intervention distribution corresponds to an experiment in which the causal variables are </a:t>
            </a:r>
            <a:r>
              <a:rPr lang="en-US" dirty="0" smtClean="0"/>
              <a:t>first </a:t>
            </a:r>
            <a:r>
              <a:rPr lang="en-US" dirty="0"/>
              <a:t>set </a:t>
            </a:r>
            <a:r>
              <a:rPr lang="en-US" dirty="0" smtClean="0"/>
              <a:t>and non-causal </a:t>
            </a:r>
            <a:r>
              <a:rPr lang="en-US" dirty="0"/>
              <a:t>variables are subsequently observed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Any parental states </a:t>
            </a:r>
            <a:r>
              <a:rPr lang="en-US" i="1" dirty="0"/>
              <a:t>pa (</a:t>
            </a:r>
            <a:r>
              <a:rPr lang="en-US" i="1" dirty="0" err="1"/>
              <a:t>Xj</a:t>
            </a:r>
            <a:r>
              <a:rPr lang="en-US" i="1" dirty="0"/>
              <a:t>)</a:t>
            </a:r>
            <a:r>
              <a:rPr lang="en-US" dirty="0"/>
              <a:t> of </a:t>
            </a:r>
            <a:r>
              <a:rPr lang="en-US" i="1" dirty="0" err="1"/>
              <a:t>Xj</a:t>
            </a:r>
            <a:r>
              <a:rPr lang="en-US" dirty="0"/>
              <a:t> are set in their evidential </a:t>
            </a:r>
            <a:r>
              <a:rPr lang="en-US" dirty="0" smtClean="0"/>
              <a:t>states</a:t>
            </a:r>
          </a:p>
          <a:p>
            <a:pPr lvl="1" algn="just"/>
            <a:r>
              <a:rPr lang="en-US" dirty="0" smtClean="0"/>
              <a:t>For </a:t>
            </a:r>
            <a:r>
              <a:rPr lang="en-US" dirty="0"/>
              <a:t>those variables for which we causally intervene and set in a particular state, the </a:t>
            </a:r>
            <a:r>
              <a:rPr lang="en-US" dirty="0" smtClean="0"/>
              <a:t>corresponding terms </a:t>
            </a:r>
            <a:r>
              <a:rPr lang="en-US" i="1" dirty="0" smtClean="0"/>
              <a:t>p(</a:t>
            </a:r>
            <a:r>
              <a:rPr lang="en-US" i="1" dirty="0" err="1" smtClean="0"/>
              <a:t>Xci|pa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i="1" dirty="0" err="1"/>
              <a:t>Xci</a:t>
            </a:r>
            <a:r>
              <a:rPr lang="en-US" i="1" dirty="0"/>
              <a:t>))</a:t>
            </a:r>
            <a:r>
              <a:rPr lang="en-US" dirty="0"/>
              <a:t> are removed from the original Belief Network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For </a:t>
            </a:r>
            <a:r>
              <a:rPr lang="en-US" dirty="0"/>
              <a:t>variables which are evidential </a:t>
            </a:r>
            <a:r>
              <a:rPr lang="en-US" dirty="0" smtClean="0"/>
              <a:t>but non-causal</a:t>
            </a:r>
            <a:r>
              <a:rPr lang="en-US" dirty="0"/>
              <a:t>, the corresponding factors are not removed from the distribution</a:t>
            </a:r>
            <a:r>
              <a:rPr lang="en-US" dirty="0" smtClean="0"/>
              <a:t>.</a:t>
            </a:r>
            <a:endParaRPr lang="en-US" i="1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28290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6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Also: </a:t>
            </a:r>
            <a:r>
              <a:rPr lang="en-US" dirty="0"/>
              <a:t>Bayes' </a:t>
            </a:r>
            <a:r>
              <a:rPr lang="en-US" dirty="0" smtClean="0"/>
              <a:t>networks, </a:t>
            </a:r>
            <a:r>
              <a:rPr lang="en-US" dirty="0"/>
              <a:t>Bayesian belief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A </a:t>
            </a:r>
            <a:r>
              <a:rPr lang="en-US" dirty="0"/>
              <a:t>way to depict the </a:t>
            </a:r>
            <a:r>
              <a:rPr lang="en-US" dirty="0" smtClean="0"/>
              <a:t>independence assumptions </a:t>
            </a:r>
            <a:r>
              <a:rPr lang="en-US" dirty="0"/>
              <a:t>made in a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Application examples</a:t>
            </a:r>
            <a:endParaRPr lang="en-US" dirty="0"/>
          </a:p>
          <a:p>
            <a:pPr lvl="1"/>
            <a:r>
              <a:rPr lang="en-US" dirty="0" smtClean="0"/>
              <a:t>Troubleshooting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xpert </a:t>
            </a:r>
            <a:r>
              <a:rPr lang="en-US" dirty="0"/>
              <a:t>reasoning under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learning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74382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Another way to represent </a:t>
            </a:r>
            <a:r>
              <a:rPr lang="en-US" dirty="0" smtClean="0"/>
              <a:t>intervention</a:t>
            </a:r>
          </a:p>
          <a:p>
            <a:r>
              <a:rPr lang="en-US" dirty="0" smtClean="0"/>
              <a:t>To </a:t>
            </a:r>
            <a:r>
              <a:rPr lang="en-US" dirty="0"/>
              <a:t>modify the basic BN by appending a parental decision </a:t>
            </a:r>
            <a:r>
              <a:rPr lang="en-US" dirty="0" smtClean="0"/>
              <a:t>variable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to any variable </a:t>
            </a:r>
            <a:r>
              <a:rPr lang="en-US" i="1" dirty="0"/>
              <a:t>X</a:t>
            </a:r>
            <a:r>
              <a:rPr lang="en-US" dirty="0"/>
              <a:t> on which an intervention can be </a:t>
            </a:r>
            <a:r>
              <a:rPr lang="en-US" dirty="0" smtClean="0"/>
              <a:t>made</a:t>
            </a:r>
          </a:p>
          <a:p>
            <a:r>
              <a:rPr lang="en-US" dirty="0" smtClean="0"/>
              <a:t>If </a:t>
            </a:r>
            <a:r>
              <a:rPr lang="en-US" dirty="0"/>
              <a:t>the decision variable </a:t>
            </a:r>
            <a:r>
              <a:rPr lang="en-US" i="1" dirty="0"/>
              <a:t>F</a:t>
            </a:r>
            <a:r>
              <a:rPr lang="en-US" i="1" baseline="-25000" dirty="0"/>
              <a:t>X</a:t>
            </a:r>
            <a:r>
              <a:rPr lang="en-US" dirty="0" smtClean="0"/>
              <a:t> </a:t>
            </a:r>
            <a:r>
              <a:rPr lang="en-US" dirty="0"/>
              <a:t>is set to the empty state, the variable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determined by the </a:t>
            </a:r>
            <a:r>
              <a:rPr lang="en-US" dirty="0" smtClean="0"/>
              <a:t>standard observational </a:t>
            </a:r>
            <a:r>
              <a:rPr lang="en-US" dirty="0"/>
              <a:t>term </a:t>
            </a:r>
            <a:r>
              <a:rPr lang="en-US" i="1" dirty="0" smtClean="0"/>
              <a:t>p(</a:t>
            </a:r>
            <a:r>
              <a:rPr lang="en-US" i="1" dirty="0" err="1" smtClean="0"/>
              <a:t>X|pa</a:t>
            </a:r>
            <a:r>
              <a:rPr lang="en-US" i="1" dirty="0" smtClean="0"/>
              <a:t> (X))</a:t>
            </a:r>
            <a:r>
              <a:rPr lang="en-US" dirty="0" smtClean="0"/>
              <a:t>. </a:t>
            </a:r>
            <a:r>
              <a:rPr lang="en-US" dirty="0"/>
              <a:t>If the decision variable is set to a state of </a:t>
            </a:r>
            <a:r>
              <a:rPr lang="en-US" dirty="0" smtClean="0"/>
              <a:t>X, </a:t>
            </a:r>
            <a:r>
              <a:rPr lang="en-US" dirty="0"/>
              <a:t>then the variable puts all </a:t>
            </a:r>
            <a:r>
              <a:rPr lang="en-US" dirty="0" smtClean="0"/>
              <a:t>its probability </a:t>
            </a:r>
            <a:r>
              <a:rPr lang="en-US" dirty="0"/>
              <a:t>in that single state of </a:t>
            </a:r>
            <a:r>
              <a:rPr lang="en-US" i="1" dirty="0" smtClean="0"/>
              <a:t>X </a:t>
            </a:r>
            <a:r>
              <a:rPr lang="en-US" i="1" dirty="0"/>
              <a:t>= </a:t>
            </a:r>
            <a:r>
              <a:rPr lang="en-US" i="1" dirty="0" smtClean="0"/>
              <a:t>x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has the </a:t>
            </a:r>
            <a:r>
              <a:rPr lang="en-US" dirty="0" smtClean="0"/>
              <a:t>effect </a:t>
            </a:r>
            <a:r>
              <a:rPr lang="en-US" dirty="0"/>
              <a:t>of replacing the conditional probability term </a:t>
            </a:r>
            <a:r>
              <a:rPr lang="en-US" dirty="0" smtClean="0"/>
              <a:t>by a </a:t>
            </a:r>
            <a:r>
              <a:rPr lang="en-US" dirty="0"/>
              <a:t>unit factor and any instances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set to the variable in its interventional </a:t>
            </a:r>
            <a:r>
              <a:rPr lang="en-US" dirty="0" smtClean="0"/>
              <a:t>state.</a:t>
            </a:r>
          </a:p>
          <a:p>
            <a:r>
              <a:rPr lang="en-US" dirty="0" smtClean="0"/>
              <a:t>Conditional </a:t>
            </a:r>
            <a:r>
              <a:rPr lang="en-US" dirty="0"/>
              <a:t>independence statements can </a:t>
            </a:r>
            <a:r>
              <a:rPr lang="en-US" dirty="0" smtClean="0"/>
              <a:t>be derived </a:t>
            </a:r>
            <a:r>
              <a:rPr lang="en-US" dirty="0"/>
              <a:t>using standard techniques for the augmented </a:t>
            </a:r>
            <a:r>
              <a:rPr lang="en-US" dirty="0" smtClean="0"/>
              <a:t>BN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953654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2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Simon’s Paradox Solution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Do-Calculus:</a:t>
            </a:r>
          </a:p>
          <a:p>
            <a:pPr lvl="1"/>
            <a:r>
              <a:rPr lang="en-US" dirty="0"/>
              <a:t>Interventional </a:t>
            </a:r>
            <a:r>
              <a:rPr lang="en-US" i="1" dirty="0"/>
              <a:t>p(R||G,D) =  p~ (R|G,D)</a:t>
            </a:r>
          </a:p>
          <a:p>
            <a:pPr lvl="1"/>
            <a:r>
              <a:rPr lang="en-US" dirty="0"/>
              <a:t>The term </a:t>
            </a:r>
            <a:r>
              <a:rPr lang="en-US" i="1" dirty="0"/>
              <a:t>p(D|G)</a:t>
            </a:r>
            <a:r>
              <a:rPr lang="en-US" dirty="0"/>
              <a:t> therefore needs to be replaced by a term that reflects the set-up of the experiment.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Influence Diagram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decision </a:t>
            </a:r>
            <a:r>
              <a:rPr lang="en-US" dirty="0" smtClean="0"/>
              <a:t>variable is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required </a:t>
            </a:r>
            <a:r>
              <a:rPr lang="en-US" dirty="0"/>
              <a:t>for </a:t>
            </a:r>
            <a:r>
              <a:rPr lang="en-US" i="1" dirty="0"/>
              <a:t>G</a:t>
            </a:r>
            <a:r>
              <a:rPr lang="en-US" dirty="0"/>
              <a:t> since </a:t>
            </a:r>
            <a:r>
              <a:rPr lang="en-US" i="1" dirty="0"/>
              <a:t>G </a:t>
            </a:r>
            <a:endParaRPr lang="en-US" i="1" dirty="0" smtClean="0"/>
          </a:p>
          <a:p>
            <a:pPr marL="365760" lvl="1" indent="0">
              <a:buNone/>
            </a:pPr>
            <a:r>
              <a:rPr lang="en-US" dirty="0" smtClean="0"/>
              <a:t>    has </a:t>
            </a:r>
            <a:r>
              <a:rPr lang="en-US" dirty="0"/>
              <a:t>no parents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282900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364751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81325"/>
            <a:ext cx="50577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571875"/>
            <a:ext cx="5438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5029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We can reason with certain or uncertain evidence using repeated application of Bayes' rule.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belief network represents a </a:t>
            </a:r>
            <a:r>
              <a:rPr lang="en-US" dirty="0" smtClean="0"/>
              <a:t>factorization </a:t>
            </a:r>
            <a:r>
              <a:rPr lang="en-US" dirty="0"/>
              <a:t>of a distribution into conditional probabilities of variables </a:t>
            </a:r>
            <a:r>
              <a:rPr lang="en-US" dirty="0" smtClean="0"/>
              <a:t>dependent </a:t>
            </a:r>
            <a:r>
              <a:rPr lang="en-US" dirty="0"/>
              <a:t>on parental variables.</a:t>
            </a:r>
          </a:p>
          <a:p>
            <a:pPr algn="just"/>
            <a:r>
              <a:rPr lang="en-US" dirty="0" smtClean="0"/>
              <a:t>Belief </a:t>
            </a:r>
            <a:r>
              <a:rPr lang="en-US" dirty="0"/>
              <a:t>networks correspond to directed acyclic graphs.</a:t>
            </a:r>
          </a:p>
          <a:p>
            <a:pPr algn="just"/>
            <a:r>
              <a:rPr lang="en-US" dirty="0" smtClean="0"/>
              <a:t>Variables </a:t>
            </a:r>
            <a:r>
              <a:rPr lang="en-US" dirty="0"/>
              <a:t>are conditionally independent </a:t>
            </a:r>
            <a:r>
              <a:rPr lang="en-US" dirty="0" err="1" smtClean="0"/>
              <a:t>x</a:t>
            </a:r>
            <a:r>
              <a:rPr lang="en-US" sz="3800" baseline="-25000" dirty="0" err="1" smtClean="0">
                <a:latin typeface="Times New Roman"/>
                <a:cs typeface="Times New Roman"/>
              </a:rPr>
              <a:t>╨</a:t>
            </a:r>
            <a:r>
              <a:rPr lang="en-US" dirty="0" err="1" smtClean="0"/>
              <a:t>y|z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i="1" dirty="0"/>
              <a:t>p(x; </a:t>
            </a:r>
            <a:r>
              <a:rPr lang="en-US" i="1" dirty="0" err="1" smtClean="0"/>
              <a:t>y|z</a:t>
            </a:r>
            <a:r>
              <a:rPr lang="en-US" i="1" dirty="0"/>
              <a:t>) = </a:t>
            </a:r>
            <a:r>
              <a:rPr lang="en-US" i="1" dirty="0" smtClean="0"/>
              <a:t>p(</a:t>
            </a:r>
            <a:r>
              <a:rPr lang="en-US" i="1" dirty="0" err="1" smtClean="0"/>
              <a:t>x|z</a:t>
            </a:r>
            <a:r>
              <a:rPr lang="en-US" i="1" dirty="0" smtClean="0"/>
              <a:t>)p(</a:t>
            </a:r>
            <a:r>
              <a:rPr lang="en-US" i="1" dirty="0" err="1" smtClean="0"/>
              <a:t>y|z</a:t>
            </a:r>
            <a:r>
              <a:rPr lang="en-US" i="1" dirty="0"/>
              <a:t>)</a:t>
            </a:r>
            <a:r>
              <a:rPr lang="en-US" dirty="0"/>
              <a:t>; the absence of a link in a </a:t>
            </a:r>
            <a:r>
              <a:rPr lang="en-US" dirty="0" smtClean="0"/>
              <a:t>belief network </a:t>
            </a:r>
            <a:r>
              <a:rPr lang="en-US" dirty="0"/>
              <a:t>corresponds to a conditional </a:t>
            </a:r>
            <a:r>
              <a:rPr lang="en-US" dirty="0" smtClean="0"/>
              <a:t> independence </a:t>
            </a:r>
            <a:r>
              <a:rPr lang="en-US" dirty="0"/>
              <a:t>statement.</a:t>
            </a:r>
          </a:p>
          <a:p>
            <a:pPr algn="just"/>
            <a:r>
              <a:rPr lang="en-US" dirty="0" smtClean="0"/>
              <a:t>If </a:t>
            </a:r>
            <a:r>
              <a:rPr lang="en-US" dirty="0"/>
              <a:t>in the graph representing the belief network, two variables are independent, then they are </a:t>
            </a:r>
            <a:r>
              <a:rPr lang="en-US" dirty="0" smtClean="0"/>
              <a:t>independent in </a:t>
            </a:r>
            <a:r>
              <a:rPr lang="en-US" dirty="0"/>
              <a:t>any distribution consistent with the belief network structure.</a:t>
            </a:r>
          </a:p>
          <a:p>
            <a:pPr algn="just"/>
            <a:r>
              <a:rPr lang="en-US" dirty="0" smtClean="0"/>
              <a:t>Belief </a:t>
            </a:r>
            <a:r>
              <a:rPr lang="en-US" dirty="0"/>
              <a:t>networks are natural for representing </a:t>
            </a:r>
            <a:r>
              <a:rPr lang="en-US" dirty="0" smtClean="0"/>
              <a:t>‘causal’ influences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Causal </a:t>
            </a:r>
            <a:r>
              <a:rPr lang="en-US" dirty="0"/>
              <a:t>questions must be addressed by an appropriate causal model.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13425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00" cy="487375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BRML</a:t>
            </a:r>
            <a:r>
              <a:rPr lang="en-US" dirty="0" smtClean="0"/>
              <a:t> – Chapter 3</a:t>
            </a:r>
          </a:p>
          <a:p>
            <a:r>
              <a:rPr lang="en-US" dirty="0" smtClean="0">
                <a:hlinkClick r:id="rId4"/>
              </a:rPr>
              <a:t>Wikipedia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ai-class.com</a:t>
            </a:r>
            <a:r>
              <a:rPr lang="en-US" dirty="0" smtClean="0"/>
              <a:t> – Stanford Online Courseware</a:t>
            </a:r>
          </a:p>
          <a:p>
            <a:r>
              <a:rPr lang="en-US" sz="2000" dirty="0">
                <a:hlinkClick r:id="rId6"/>
              </a:rPr>
              <a:t>http://ai.stanford.edu/~paskin/gm-short-course/index.html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94157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66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your time…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Modeling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a model of the world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Variables (binary)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Probability </a:t>
            </a:r>
            <a:r>
              <a:rPr lang="en-US" dirty="0"/>
              <a:t>distribution on the joint set of the variables </a:t>
            </a:r>
            <a:r>
              <a:rPr lang="en-US" dirty="0" smtClean="0"/>
              <a:t>of 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Decomposition: Repeatedly </a:t>
            </a:r>
            <a:r>
              <a:rPr lang="en-US" dirty="0"/>
              <a:t>using the </a:t>
            </a:r>
            <a:r>
              <a:rPr lang="en-US" dirty="0" smtClean="0"/>
              <a:t>definition </a:t>
            </a:r>
            <a:r>
              <a:rPr lang="en-US" dirty="0"/>
              <a:t>of conditional </a:t>
            </a:r>
            <a:r>
              <a:rPr lang="en-US" dirty="0" smtClean="0"/>
              <a:t>probability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Lots of states (2 ^ # of variables) to be specified!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74382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Assumptions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the </a:t>
            </a:r>
            <a:r>
              <a:rPr lang="en-US" dirty="0" smtClean="0"/>
              <a:t>A </a:t>
            </a:r>
            <a:r>
              <a:rPr lang="en-US" dirty="0"/>
              <a:t>is not directly </a:t>
            </a:r>
            <a:r>
              <a:rPr lang="en-US" dirty="0" smtClean="0"/>
              <a:t>influenced </a:t>
            </a:r>
            <a:r>
              <a:rPr lang="en-US" dirty="0"/>
              <a:t>by </a:t>
            </a:r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p(A|B) = p(A)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(A|B,C) = p(A|C), …</a:t>
            </a:r>
          </a:p>
          <a:p>
            <a:r>
              <a:rPr lang="en-US" dirty="0" smtClean="0"/>
              <a:t>Represent </a:t>
            </a:r>
            <a:r>
              <a:rPr lang="en-US" dirty="0"/>
              <a:t>these conditional independencies </a:t>
            </a:r>
            <a:r>
              <a:rPr lang="en-US" dirty="0" smtClean="0"/>
              <a:t>graphically</a:t>
            </a:r>
          </a:p>
          <a:p>
            <a:pPr lvl="1"/>
            <a:r>
              <a:rPr lang="en-US" dirty="0" smtClean="0"/>
              <a:t>What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caused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e.g. R caused 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Reduces </a:t>
            </a:r>
            <a:r>
              <a:rPr lang="en-US" dirty="0"/>
              <a:t>the number </a:t>
            </a:r>
            <a:r>
              <a:rPr lang="en-US" dirty="0" smtClean="0"/>
              <a:t>of values </a:t>
            </a:r>
            <a:r>
              <a:rPr lang="en-US" dirty="0"/>
              <a:t>that we need to specify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74382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810000"/>
            <a:ext cx="2343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Modeling (continue)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a model of the world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Conditional Independency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Simplification: Simplify conditional probability terms of independent events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606606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8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</a:p>
          <a:p>
            <a:pPr lvl="1"/>
            <a:r>
              <a:rPr lang="en-US" dirty="0" smtClean="0"/>
              <a:t>p(A|B) = p(A,B) / p(B)</a:t>
            </a:r>
          </a:p>
          <a:p>
            <a:pPr lvl="1"/>
            <a:r>
              <a:rPr lang="en-US" dirty="0" smtClean="0"/>
              <a:t>p(A happens given that B happened): Posterior</a:t>
            </a:r>
          </a:p>
          <a:p>
            <a:pPr lvl="1"/>
            <a:r>
              <a:rPr lang="en-US" dirty="0" smtClean="0"/>
              <a:t>B: Evidence</a:t>
            </a:r>
          </a:p>
          <a:p>
            <a:pPr lvl="1"/>
            <a:r>
              <a:rPr lang="en-US" dirty="0" smtClean="0"/>
              <a:t>p(B): Prior knowledge about B</a:t>
            </a:r>
          </a:p>
          <a:p>
            <a:pPr lvl="1"/>
            <a:endParaRPr lang="en-US" dirty="0"/>
          </a:p>
          <a:p>
            <a:r>
              <a:rPr lang="en-US" dirty="0" smtClean="0"/>
              <a:t>Calculate the probability model of the world</a:t>
            </a:r>
          </a:p>
          <a:p>
            <a:r>
              <a:rPr lang="en-US" dirty="0" smtClean="0"/>
              <a:t>General purpose algorithms for this calculations</a:t>
            </a:r>
          </a:p>
          <a:p>
            <a:pPr lvl="1"/>
            <a:r>
              <a:rPr lang="en-US" dirty="0" smtClean="0"/>
              <a:t>Junction Tree Algorithm</a:t>
            </a:r>
          </a:p>
          <a:p>
            <a:pPr lvl="1"/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74382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Away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11/11/2011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Kourosh Meshgi, SDA Study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additional evidence come to the calculation and cause the initial probability to drop dramatically, it is told that it explains away the first probability.</a:t>
            </a:r>
          </a:p>
          <a:p>
            <a:r>
              <a:rPr lang="en-US" dirty="0" smtClean="0"/>
              <a:t>e.g. Alarm </a:t>
            </a:r>
            <a:r>
              <a:rPr lang="en-US" dirty="0" smtClean="0">
                <a:sym typeface="Wingdings" pitchFamily="2" charset="2"/>
              </a:rPr>
              <a:t> p( </a:t>
            </a:r>
            <a:r>
              <a:rPr lang="en-US" dirty="0" err="1" smtClean="0">
                <a:sym typeface="Wingdings" pitchFamily="2" charset="2"/>
              </a:rPr>
              <a:t>Burglar|A</a:t>
            </a:r>
            <a:r>
              <a:rPr lang="en-US" dirty="0" smtClean="0">
                <a:sym typeface="Wingdings" pitchFamily="2" charset="2"/>
              </a:rPr>
              <a:t>) = 0.99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Radio  p( Burglar| A , R ) = 0.01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Knowing R drops p(B|&lt;Evidence&gt;)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It explains away the chance of </a:t>
            </a:r>
            <a:r>
              <a:rPr lang="en-US" dirty="0" err="1" smtClean="0">
                <a:sym typeface="Wingdings" pitchFamily="2" charset="2"/>
              </a:rPr>
              <a:t>Burlgary</a:t>
            </a:r>
            <a:endParaRPr lang="en-US" dirty="0" smtClean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83573"/>
              </p:ext>
            </p:extLst>
          </p:nvPr>
        </p:nvGraphicFramePr>
        <p:xfrm>
          <a:off x="152400" y="6553200"/>
          <a:ext cx="8610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3411</TotalTime>
  <Words>2865</Words>
  <Application>Microsoft Office PowerPoint</Application>
  <PresentationFormat>On-screen Show (4:3)</PresentationFormat>
  <Paragraphs>686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Belief Networks (BRML ch. 3)</vt:lpstr>
      <vt:lpstr>Contents</vt:lpstr>
      <vt:lpstr>Importance</vt:lpstr>
      <vt:lpstr>Belief Networks</vt:lpstr>
      <vt:lpstr>Approach: Modeling</vt:lpstr>
      <vt:lpstr>Independence Assumptions</vt:lpstr>
      <vt:lpstr>Approach: Modeling (continue)</vt:lpstr>
      <vt:lpstr>Inference</vt:lpstr>
      <vt:lpstr>Explain Away</vt:lpstr>
      <vt:lpstr>Reducing the burden of specification</vt:lpstr>
      <vt:lpstr>Divorcing Parents</vt:lpstr>
      <vt:lpstr>Noisy Logic Gates</vt:lpstr>
      <vt:lpstr>Uncertain (Soft) Evidence</vt:lpstr>
      <vt:lpstr>Unreliable (Likelihood) Evidence</vt:lpstr>
      <vt:lpstr>Approach: Modeling</vt:lpstr>
      <vt:lpstr>Belief Networks Definition</vt:lpstr>
      <vt:lpstr>Construction of BN on variables</vt:lpstr>
      <vt:lpstr>Notes</vt:lpstr>
      <vt:lpstr>Markov Blanket</vt:lpstr>
      <vt:lpstr>Collision</vt:lpstr>
      <vt:lpstr>Independence using Collision</vt:lpstr>
      <vt:lpstr>Example</vt:lpstr>
      <vt:lpstr>A ╨ B ? </vt:lpstr>
      <vt:lpstr>Example 1</vt:lpstr>
      <vt:lpstr>Example 2</vt:lpstr>
      <vt:lpstr>In Other Words: In/Active Triplets</vt:lpstr>
      <vt:lpstr>Example 3</vt:lpstr>
      <vt:lpstr>Blocked Path of Dependence (z is given)</vt:lpstr>
      <vt:lpstr>D-Separation &amp; D-connection</vt:lpstr>
      <vt:lpstr>Bayes Ball Algorithm</vt:lpstr>
      <vt:lpstr>Bayes Ball Algorithm: The Ten Rules of Bayes Ball</vt:lpstr>
      <vt:lpstr>Independence Using d-Separation</vt:lpstr>
      <vt:lpstr>Markov Equivalence</vt:lpstr>
      <vt:lpstr>Determining Markov Equivalence</vt:lpstr>
      <vt:lpstr>Example: Markov Equivalent?</vt:lpstr>
      <vt:lpstr>Causality</vt:lpstr>
      <vt:lpstr>Simpson’s Paradox</vt:lpstr>
      <vt:lpstr>Resolution of the Simpson’s Paradox</vt:lpstr>
      <vt:lpstr>Do-Calculus</vt:lpstr>
      <vt:lpstr>Influence Diagram</vt:lpstr>
      <vt:lpstr>Simon’s Paradox Solution</vt:lpstr>
      <vt:lpstr>Summary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Kourosh</dc:creator>
  <cp:lastModifiedBy>Kourosh</cp:lastModifiedBy>
  <cp:revision>253</cp:revision>
  <dcterms:created xsi:type="dcterms:W3CDTF">2006-08-16T00:00:00Z</dcterms:created>
  <dcterms:modified xsi:type="dcterms:W3CDTF">2011-11-11T10:16:08Z</dcterms:modified>
</cp:coreProperties>
</file>